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7556500" cy="10699750"/>
  <p:notesSz cx="7556500" cy="106997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635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60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6737" y="3316922"/>
            <a:ext cx="6423025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3475" y="5991860"/>
            <a:ext cx="5289549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‹Nr.›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‹Nr.›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7825" y="2460942"/>
            <a:ext cx="3287077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1597" y="2460942"/>
            <a:ext cx="3287077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‹Nr.›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‹Nr.›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‹Nr.›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825" y="427989"/>
            <a:ext cx="6800849" cy="1711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825" y="2460942"/>
            <a:ext cx="680084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86475" y="9929505"/>
            <a:ext cx="2134235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50767"/>
            <a:ext cx="173799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06464" y="9774046"/>
            <a:ext cx="17907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‹Nr.›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F5tqNOUVy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srf.ch/play/tv/einstein/video/das-metall-das-nicht-vergisst?id=2a1b72dc-7339-4465-9ffb-4cadadce92f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916939"/>
            <a:ext cx="347091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S</a:t>
            </a:r>
            <a:r>
              <a:rPr sz="1200" spc="-5" dirty="0">
                <a:latin typeface="Calibri"/>
                <a:cs typeface="Calibri"/>
              </a:rPr>
              <a:t>c</a:t>
            </a:r>
            <a:r>
              <a:rPr sz="1200" spc="5" dirty="0">
                <a:latin typeface="Calibri"/>
                <a:cs typeface="Calibri"/>
              </a:rPr>
              <a:t>hu</a:t>
            </a:r>
            <a:r>
              <a:rPr sz="1200" dirty="0">
                <a:latin typeface="Calibri"/>
                <a:cs typeface="Calibri"/>
              </a:rPr>
              <a:t>l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dirty="0">
                <a:latin typeface="Calibri"/>
                <a:cs typeface="Calibri"/>
              </a:rPr>
              <a:t>t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rla</a:t>
            </a:r>
            <a:r>
              <a:rPr sz="1200" spc="-15" dirty="0">
                <a:latin typeface="Calibri"/>
                <a:cs typeface="Calibri"/>
              </a:rPr>
              <a:t>g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z</a:t>
            </a:r>
            <a:r>
              <a:rPr sz="1200" spc="5" dirty="0">
                <a:latin typeface="Calibri"/>
                <a:cs typeface="Calibri"/>
              </a:rPr>
              <a:t>u</a:t>
            </a:r>
            <a:r>
              <a:rPr sz="1200" spc="-5" dirty="0">
                <a:latin typeface="Calibri"/>
                <a:cs typeface="Calibri"/>
              </a:rPr>
              <a:t>r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25" dirty="0">
                <a:latin typeface="Calibri"/>
                <a:cs typeface="Calibri"/>
              </a:rPr>
              <a:t>A</a:t>
            </a:r>
            <a:r>
              <a:rPr sz="1200" spc="5" dirty="0">
                <a:latin typeface="Calibri"/>
                <a:cs typeface="Calibri"/>
              </a:rPr>
              <a:t>u</a:t>
            </a:r>
            <a:r>
              <a:rPr sz="1200" spc="-5" dirty="0">
                <a:latin typeface="Calibri"/>
                <a:cs typeface="Calibri"/>
              </a:rPr>
              <a:t>s</a:t>
            </a:r>
            <a:r>
              <a:rPr sz="1200" spc="-15" dirty="0">
                <a:latin typeface="Calibri"/>
                <a:cs typeface="Calibri"/>
              </a:rPr>
              <a:t>s</a:t>
            </a:r>
            <a:r>
              <a:rPr sz="1200" dirty="0">
                <a:latin typeface="Calibri"/>
                <a:cs typeface="Calibri"/>
              </a:rPr>
              <a:t>t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dirty="0">
                <a:latin typeface="Calibri"/>
                <a:cs typeface="Calibri"/>
              </a:rPr>
              <a:t>ll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g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200" spc="-5" dirty="0">
                <a:latin typeface="Calibri"/>
                <a:cs typeface="Calibri"/>
              </a:rPr>
              <a:t>«</a:t>
            </a:r>
            <a:r>
              <a:rPr sz="1200" spc="-15" dirty="0">
                <a:latin typeface="Calibri"/>
                <a:cs typeface="Calibri"/>
              </a:rPr>
              <a:t>B</a:t>
            </a:r>
            <a:r>
              <a:rPr sz="1200" dirty="0">
                <a:latin typeface="Calibri"/>
                <a:cs typeface="Calibri"/>
              </a:rPr>
              <a:t>o</a:t>
            </a:r>
            <a:r>
              <a:rPr sz="1200" spc="-5" dirty="0">
                <a:latin typeface="Calibri"/>
                <a:cs typeface="Calibri"/>
              </a:rPr>
              <a:t>d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dirty="0">
                <a:latin typeface="Calibri"/>
                <a:cs typeface="Calibri"/>
              </a:rPr>
              <a:t>S</a:t>
            </a:r>
            <a:r>
              <a:rPr sz="1200" spc="-10" dirty="0">
                <a:latin typeface="Calibri"/>
                <a:cs typeface="Calibri"/>
              </a:rPr>
              <a:t>c</a:t>
            </a:r>
            <a:r>
              <a:rPr sz="1200" spc="5" dirty="0">
                <a:latin typeface="Calibri"/>
                <a:cs typeface="Calibri"/>
              </a:rPr>
              <a:t>h</a:t>
            </a:r>
            <a:r>
              <a:rPr sz="1200" spc="-15" dirty="0">
                <a:latin typeface="Calibri"/>
                <a:cs typeface="Calibri"/>
              </a:rPr>
              <a:t>ä</a:t>
            </a:r>
            <a:r>
              <a:rPr sz="1200" dirty="0">
                <a:latin typeface="Calibri"/>
                <a:cs typeface="Calibri"/>
              </a:rPr>
              <a:t>tz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30" dirty="0">
                <a:latin typeface="Calibri"/>
                <a:cs typeface="Calibri"/>
              </a:rPr>
              <a:t>W</a:t>
            </a:r>
            <a:r>
              <a:rPr sz="1200" spc="-5" dirty="0">
                <a:latin typeface="Calibri"/>
                <a:cs typeface="Calibri"/>
              </a:rPr>
              <a:t>er</a:t>
            </a:r>
            <a:r>
              <a:rPr sz="1200" dirty="0">
                <a:latin typeface="Calibri"/>
                <a:cs typeface="Calibri"/>
              </a:rPr>
              <a:t>t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–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U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spc="-5" dirty="0">
                <a:latin typeface="Calibri"/>
                <a:cs typeface="Calibri"/>
              </a:rPr>
              <a:t>ser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U</a:t>
            </a:r>
            <a:r>
              <a:rPr sz="1200" spc="-10" dirty="0">
                <a:latin typeface="Calibri"/>
                <a:cs typeface="Calibri"/>
              </a:rPr>
              <a:t>m</a:t>
            </a:r>
            <a:r>
              <a:rPr sz="1200" spc="-15" dirty="0">
                <a:latin typeface="Calibri"/>
                <a:cs typeface="Calibri"/>
              </a:rPr>
              <a:t>g</a:t>
            </a:r>
            <a:r>
              <a:rPr sz="1200" dirty="0">
                <a:latin typeface="Calibri"/>
                <a:cs typeface="Calibri"/>
              </a:rPr>
              <a:t>a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dirty="0">
                <a:latin typeface="Calibri"/>
                <a:cs typeface="Calibri"/>
              </a:rPr>
              <a:t>g</a:t>
            </a:r>
            <a:r>
              <a:rPr sz="1200" spc="-10" dirty="0">
                <a:latin typeface="Calibri"/>
                <a:cs typeface="Calibri"/>
              </a:rPr>
              <a:t> m</a:t>
            </a:r>
            <a:r>
              <a:rPr sz="1200" dirty="0">
                <a:latin typeface="Calibri"/>
                <a:cs typeface="Calibri"/>
              </a:rPr>
              <a:t>i</a:t>
            </a:r>
            <a:r>
              <a:rPr sz="1200" spc="-5" dirty="0">
                <a:latin typeface="Calibri"/>
                <a:cs typeface="Calibri"/>
              </a:rPr>
              <a:t>t </a:t>
            </a:r>
            <a:r>
              <a:rPr sz="1200" spc="-15" dirty="0">
                <a:latin typeface="Calibri"/>
                <a:cs typeface="Calibri"/>
              </a:rPr>
              <a:t>R</a:t>
            </a:r>
            <a:r>
              <a:rPr sz="1200" dirty="0">
                <a:latin typeface="Calibri"/>
                <a:cs typeface="Calibri"/>
              </a:rPr>
              <a:t>o</a:t>
            </a:r>
            <a:r>
              <a:rPr sz="1200" spc="5" dirty="0">
                <a:latin typeface="Calibri"/>
                <a:cs typeface="Calibri"/>
              </a:rPr>
              <a:t>h</a:t>
            </a:r>
            <a:r>
              <a:rPr sz="1200" spc="-15" dirty="0">
                <a:latin typeface="Calibri"/>
                <a:cs typeface="Calibri"/>
              </a:rPr>
              <a:t>st</a:t>
            </a:r>
            <a:r>
              <a:rPr sz="1200" dirty="0">
                <a:latin typeface="Calibri"/>
                <a:cs typeface="Calibri"/>
              </a:rPr>
              <a:t>off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5" dirty="0">
                <a:latin typeface="Calibri"/>
                <a:cs typeface="Calibri"/>
              </a:rPr>
              <a:t>n»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6460" y="2237866"/>
            <a:ext cx="4437380" cy="8267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5" dirty="0">
                <a:latin typeface="Calibri"/>
                <a:cs typeface="Calibri"/>
              </a:rPr>
              <a:t>C</a:t>
            </a:r>
            <a:r>
              <a:rPr sz="2000" b="1" dirty="0">
                <a:latin typeface="Calibri"/>
                <a:cs typeface="Calibri"/>
              </a:rPr>
              <a:t>h</a:t>
            </a:r>
            <a:r>
              <a:rPr sz="2000" b="1" spc="-10" dirty="0">
                <a:latin typeface="Calibri"/>
                <a:cs typeface="Calibri"/>
              </a:rPr>
              <a:t>a</a:t>
            </a:r>
            <a:r>
              <a:rPr sz="2000" b="1" dirty="0">
                <a:latin typeface="Calibri"/>
                <a:cs typeface="Calibri"/>
              </a:rPr>
              <a:t>nc</a:t>
            </a:r>
            <a:r>
              <a:rPr sz="2000" b="1" spc="-15" dirty="0">
                <a:latin typeface="Calibri"/>
                <a:cs typeface="Calibri"/>
              </a:rPr>
              <a:t>e</a:t>
            </a:r>
            <a:r>
              <a:rPr sz="2000" b="1" dirty="0">
                <a:latin typeface="Calibri"/>
                <a:cs typeface="Calibri"/>
              </a:rPr>
              <a:t>n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u</a:t>
            </a:r>
            <a:r>
              <a:rPr sz="2000" b="1" dirty="0">
                <a:latin typeface="Calibri"/>
                <a:cs typeface="Calibri"/>
              </a:rPr>
              <a:t>nd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Ri</a:t>
            </a:r>
            <a:r>
              <a:rPr sz="2000" b="1" dirty="0">
                <a:latin typeface="Calibri"/>
                <a:cs typeface="Calibri"/>
              </a:rPr>
              <a:t>s</a:t>
            </a:r>
            <a:r>
              <a:rPr sz="2000" b="1" spc="-5" dirty="0">
                <a:latin typeface="Calibri"/>
                <a:cs typeface="Calibri"/>
              </a:rPr>
              <a:t>ike</a:t>
            </a:r>
            <a:r>
              <a:rPr sz="2000" b="1" dirty="0">
                <a:latin typeface="Calibri"/>
                <a:cs typeface="Calibri"/>
              </a:rPr>
              <a:t>n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d</a:t>
            </a:r>
            <a:r>
              <a:rPr sz="2000" b="1" spc="-5" dirty="0">
                <a:latin typeface="Calibri"/>
                <a:cs typeface="Calibri"/>
              </a:rPr>
              <a:t>e</a:t>
            </a:r>
            <a:r>
              <a:rPr sz="2000" b="1" dirty="0">
                <a:latin typeface="Calibri"/>
                <a:cs typeface="Calibri"/>
              </a:rPr>
              <a:t>r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R</a:t>
            </a:r>
            <a:r>
              <a:rPr sz="2000" b="1" spc="-10" dirty="0">
                <a:latin typeface="Calibri"/>
                <a:cs typeface="Calibri"/>
              </a:rPr>
              <a:t>o</a:t>
            </a:r>
            <a:r>
              <a:rPr sz="2000" b="1" dirty="0">
                <a:latin typeface="Calibri"/>
                <a:cs typeface="Calibri"/>
              </a:rPr>
              <a:t>hs</a:t>
            </a:r>
            <a:r>
              <a:rPr sz="2000" b="1" spc="-15" dirty="0">
                <a:latin typeface="Calibri"/>
                <a:cs typeface="Calibri"/>
              </a:rPr>
              <a:t>t</a:t>
            </a:r>
            <a:r>
              <a:rPr sz="2000" b="1" dirty="0">
                <a:latin typeface="Calibri"/>
                <a:cs typeface="Calibri"/>
              </a:rPr>
              <a:t>of</a:t>
            </a:r>
            <a:r>
              <a:rPr sz="2000" b="1" spc="-10" dirty="0">
                <a:latin typeface="Calibri"/>
                <a:cs typeface="Calibri"/>
              </a:rPr>
              <a:t>f</a:t>
            </a:r>
            <a:r>
              <a:rPr sz="2000" b="1" dirty="0">
                <a:latin typeface="Calibri"/>
                <a:cs typeface="Calibri"/>
              </a:rPr>
              <a:t>n</a:t>
            </a:r>
            <a:r>
              <a:rPr sz="2000" b="1" spc="-10" dirty="0">
                <a:latin typeface="Calibri"/>
                <a:cs typeface="Calibri"/>
              </a:rPr>
              <a:t>u</a:t>
            </a:r>
            <a:r>
              <a:rPr sz="2000" b="1" dirty="0">
                <a:latin typeface="Calibri"/>
                <a:cs typeface="Calibri"/>
              </a:rPr>
              <a:t>t</a:t>
            </a:r>
            <a:r>
              <a:rPr sz="2000" b="1" spc="-5" dirty="0">
                <a:latin typeface="Calibri"/>
                <a:cs typeface="Calibri"/>
              </a:rPr>
              <a:t>z</a:t>
            </a:r>
            <a:r>
              <a:rPr sz="2000" b="1" dirty="0">
                <a:latin typeface="Calibri"/>
                <a:cs typeface="Calibri"/>
              </a:rPr>
              <a:t>ung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A</a:t>
            </a:r>
            <a:r>
              <a:rPr sz="1600" b="1" spc="-15" dirty="0">
                <a:latin typeface="Calibri"/>
                <a:cs typeface="Calibri"/>
              </a:rPr>
              <a:t>rb</a:t>
            </a:r>
            <a:r>
              <a:rPr sz="1600" b="1" spc="-10" dirty="0">
                <a:latin typeface="Calibri"/>
                <a:cs typeface="Calibri"/>
              </a:rPr>
              <a:t>ei</a:t>
            </a:r>
            <a:r>
              <a:rPr sz="1600" b="1" spc="-15" dirty="0">
                <a:latin typeface="Calibri"/>
                <a:cs typeface="Calibri"/>
              </a:rPr>
              <a:t>t</a:t>
            </a:r>
            <a:r>
              <a:rPr sz="1600" b="1" dirty="0">
                <a:latin typeface="Calibri"/>
                <a:cs typeface="Calibri"/>
              </a:rPr>
              <a:t>s</a:t>
            </a:r>
            <a:r>
              <a:rPr sz="1600" b="1" spc="-20" dirty="0">
                <a:latin typeface="Calibri"/>
                <a:cs typeface="Calibri"/>
              </a:rPr>
              <a:t>m</a:t>
            </a:r>
            <a:r>
              <a:rPr sz="1600" b="1" spc="-10" dirty="0">
                <a:latin typeface="Calibri"/>
                <a:cs typeface="Calibri"/>
              </a:rPr>
              <a:t>a</a:t>
            </a:r>
            <a:r>
              <a:rPr sz="1600" b="1" spc="-15" dirty="0">
                <a:latin typeface="Calibri"/>
                <a:cs typeface="Calibri"/>
              </a:rPr>
              <a:t>t</a:t>
            </a:r>
            <a:r>
              <a:rPr sz="1600" b="1" spc="-10" dirty="0">
                <a:latin typeface="Calibri"/>
                <a:cs typeface="Calibri"/>
              </a:rPr>
              <a:t>e</a:t>
            </a:r>
            <a:r>
              <a:rPr sz="1600" b="1" spc="-15" dirty="0">
                <a:latin typeface="Calibri"/>
                <a:cs typeface="Calibri"/>
              </a:rPr>
              <a:t>r</a:t>
            </a:r>
            <a:r>
              <a:rPr sz="1600" b="1" spc="-10" dirty="0">
                <a:latin typeface="Calibri"/>
                <a:cs typeface="Calibri"/>
              </a:rPr>
              <a:t>ial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Sc</a:t>
            </a:r>
            <a:r>
              <a:rPr sz="1600" b="1" spc="-15" dirty="0">
                <a:latin typeface="Calibri"/>
                <a:cs typeface="Calibri"/>
              </a:rPr>
              <a:t>hu</a:t>
            </a:r>
            <a:r>
              <a:rPr sz="1600" b="1" spc="-10" dirty="0">
                <a:latin typeface="Calibri"/>
                <a:cs typeface="Calibri"/>
              </a:rPr>
              <a:t>le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460" y="7463663"/>
            <a:ext cx="4836795" cy="27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099"/>
              </a:lnSpc>
            </a:pPr>
            <a:r>
              <a:rPr sz="900" b="1" dirty="0">
                <a:latin typeface="Calibri"/>
                <a:cs typeface="Calibri"/>
              </a:rPr>
              <a:t>Ö</a:t>
            </a:r>
            <a:r>
              <a:rPr sz="900" b="1" spc="-10" dirty="0">
                <a:latin typeface="Calibri"/>
                <a:cs typeface="Calibri"/>
              </a:rPr>
              <a:t>lboh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pla</a:t>
            </a:r>
            <a:r>
              <a:rPr sz="900" b="1" spc="-5" dirty="0">
                <a:latin typeface="Calibri"/>
                <a:cs typeface="Calibri"/>
              </a:rPr>
              <a:t>ttf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rm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vo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K</a:t>
            </a:r>
            <a:r>
              <a:rPr sz="900" b="1" spc="-10" dirty="0">
                <a:latin typeface="Calibri"/>
                <a:cs typeface="Calibri"/>
              </a:rPr>
              <a:t>ü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te </a:t>
            </a:r>
            <a:r>
              <a:rPr sz="900" b="1" spc="-5" dirty="0">
                <a:latin typeface="Calibri"/>
                <a:cs typeface="Calibri"/>
              </a:rPr>
              <a:t>K</a:t>
            </a:r>
            <a:r>
              <a:rPr sz="900" b="1" spc="-10" dirty="0">
                <a:latin typeface="Calibri"/>
                <a:cs typeface="Calibri"/>
              </a:rPr>
              <a:t>ali</a:t>
            </a:r>
            <a:r>
              <a:rPr sz="900" b="1" dirty="0">
                <a:latin typeface="Calibri"/>
                <a:cs typeface="Calibri"/>
              </a:rPr>
              <a:t>f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ni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(U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A</a:t>
            </a:r>
            <a:r>
              <a:rPr sz="900" b="1" spc="-10" dirty="0">
                <a:latin typeface="Calibri"/>
                <a:cs typeface="Calibri"/>
              </a:rPr>
              <a:t>)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L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kr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iv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5" dirty="0">
                <a:latin typeface="Calibri"/>
                <a:cs typeface="Calibri"/>
              </a:rPr>
              <a:t>tsc</a:t>
            </a:r>
            <a:r>
              <a:rPr sz="900" b="1" spc="-10" dirty="0">
                <a:latin typeface="Calibri"/>
                <a:cs typeface="Calibri"/>
              </a:rPr>
              <a:t>ha</a:t>
            </a:r>
            <a:r>
              <a:rPr sz="900" b="1" dirty="0">
                <a:latin typeface="Calibri"/>
                <a:cs typeface="Calibri"/>
              </a:rPr>
              <a:t>f</a:t>
            </a:r>
            <a:r>
              <a:rPr sz="900" b="1" spc="-5" dirty="0">
                <a:latin typeface="Calibri"/>
                <a:cs typeface="Calibri"/>
              </a:rPr>
              <a:t>tsst</a:t>
            </a:r>
            <a:r>
              <a:rPr sz="900" b="1" spc="-10" dirty="0">
                <a:latin typeface="Calibri"/>
                <a:cs typeface="Calibri"/>
              </a:rPr>
              <a:t>ando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5" dirty="0">
                <a:latin typeface="Calibri"/>
                <a:cs typeface="Calibri"/>
              </a:rPr>
              <a:t>t </a:t>
            </a:r>
            <a:r>
              <a:rPr sz="900" b="1" spc="-10" dirty="0">
                <a:latin typeface="Calibri"/>
                <a:cs typeface="Calibri"/>
              </a:rPr>
              <a:t>od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spc="-5" dirty="0">
                <a:latin typeface="Calibri"/>
                <a:cs typeface="Calibri"/>
              </a:rPr>
              <a:t>m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0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k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? </a:t>
            </a:r>
            <a:r>
              <a:rPr sz="900" b="1" spc="-20" dirty="0">
                <a:latin typeface="Calibri"/>
                <a:cs typeface="Calibri"/>
              </a:rPr>
              <a:t>Q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spc="-5" dirty="0">
                <a:latin typeface="Calibri"/>
                <a:cs typeface="Calibri"/>
              </a:rPr>
              <a:t>e: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h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spc="-5" dirty="0">
                <a:latin typeface="Calibri"/>
                <a:cs typeface="Calibri"/>
              </a:rPr>
              <a:t>tt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st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spc="-5" dirty="0">
                <a:latin typeface="Calibri"/>
                <a:cs typeface="Calibri"/>
              </a:rPr>
              <a:t>ck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60" y="8620759"/>
            <a:ext cx="502666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Ei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Z</a:t>
            </a:r>
            <a:r>
              <a:rPr sz="1200" spc="5" dirty="0">
                <a:latin typeface="Calibri"/>
                <a:cs typeface="Calibri"/>
              </a:rPr>
              <a:t>u</a:t>
            </a:r>
            <a:r>
              <a:rPr sz="1200" spc="-5" dirty="0">
                <a:latin typeface="Calibri"/>
                <a:cs typeface="Calibri"/>
              </a:rPr>
              <a:t>s</a:t>
            </a:r>
            <a:r>
              <a:rPr sz="1200" spc="-10" dirty="0">
                <a:latin typeface="Calibri"/>
                <a:cs typeface="Calibri"/>
              </a:rPr>
              <a:t>amm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spc="-10" dirty="0">
                <a:latin typeface="Calibri"/>
                <a:cs typeface="Calibri"/>
              </a:rPr>
              <a:t>a</a:t>
            </a:r>
            <a:r>
              <a:rPr sz="1200" spc="-20" dirty="0">
                <a:latin typeface="Calibri"/>
                <a:cs typeface="Calibri"/>
              </a:rPr>
              <a:t>r</a:t>
            </a:r>
            <a:r>
              <a:rPr sz="1200" spc="5" dirty="0">
                <a:latin typeface="Calibri"/>
                <a:cs typeface="Calibri"/>
              </a:rPr>
              <a:t>b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dirty="0">
                <a:latin typeface="Calibri"/>
                <a:cs typeface="Calibri"/>
              </a:rPr>
              <a:t>it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v</a:t>
            </a:r>
            <a:r>
              <a:rPr sz="1200" spc="-10" dirty="0">
                <a:latin typeface="Calibri"/>
                <a:cs typeface="Calibri"/>
              </a:rPr>
              <a:t>o</a:t>
            </a:r>
            <a:r>
              <a:rPr sz="1200" dirty="0">
                <a:latin typeface="Calibri"/>
                <a:cs typeface="Calibri"/>
              </a:rPr>
              <a:t>n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i="1" spc="5" dirty="0">
                <a:latin typeface="Calibri"/>
                <a:cs typeface="Calibri"/>
              </a:rPr>
              <a:t>f</a:t>
            </a:r>
            <a:r>
              <a:rPr sz="1200" i="1" spc="-5" dirty="0">
                <a:latin typeface="Calibri"/>
                <a:cs typeface="Calibri"/>
              </a:rPr>
              <a:t>o</a:t>
            </a:r>
            <a:r>
              <a:rPr sz="1200" i="1" dirty="0">
                <a:latin typeface="Calibri"/>
                <a:cs typeface="Calibri"/>
              </a:rPr>
              <a:t>c</a:t>
            </a:r>
            <a:r>
              <a:rPr sz="1200" i="1" spc="-5" dirty="0">
                <a:latin typeface="Calibri"/>
                <a:cs typeface="Calibri"/>
              </a:rPr>
              <a:t>u</a:t>
            </a:r>
            <a:r>
              <a:rPr sz="1200" i="1" dirty="0">
                <a:latin typeface="Calibri"/>
                <a:cs typeface="Calibri"/>
              </a:rPr>
              <a:t>s</a:t>
            </a:r>
            <a:r>
              <a:rPr sz="1200" spc="-10" dirty="0">
                <a:latin typeface="Calibri"/>
                <a:cs typeface="Calibri"/>
              </a:rPr>
              <a:t>T</a:t>
            </a:r>
            <a:r>
              <a:rPr sz="1200" spc="-5" dirty="0">
                <a:latin typeface="Calibri"/>
                <a:cs typeface="Calibri"/>
              </a:rPr>
              <a:t>erra</a:t>
            </a:r>
            <a:r>
              <a:rPr sz="1200" spc="-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–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ETH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Z</a:t>
            </a:r>
            <a:r>
              <a:rPr sz="1200" spc="5" dirty="0">
                <a:latin typeface="Calibri"/>
                <a:cs typeface="Calibri"/>
              </a:rPr>
              <a:t>ü</a:t>
            </a:r>
            <a:r>
              <a:rPr sz="1200" spc="-5" dirty="0">
                <a:latin typeface="Calibri"/>
                <a:cs typeface="Calibri"/>
              </a:rPr>
              <a:t>ri</a:t>
            </a:r>
            <a:r>
              <a:rPr sz="1200" spc="-25" dirty="0">
                <a:latin typeface="Calibri"/>
                <a:cs typeface="Calibri"/>
              </a:rPr>
              <a:t>c</a:t>
            </a:r>
            <a:r>
              <a:rPr sz="1200" dirty="0">
                <a:latin typeface="Calibri"/>
                <a:cs typeface="Calibri"/>
              </a:rPr>
              <a:t>h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u</a:t>
            </a:r>
            <a:r>
              <a:rPr sz="1200" spc="5" dirty="0">
                <a:latin typeface="Calibri"/>
                <a:cs typeface="Calibri"/>
              </a:rPr>
              <a:t>n</a:t>
            </a:r>
            <a:r>
              <a:rPr sz="1200" dirty="0">
                <a:latin typeface="Calibri"/>
                <a:cs typeface="Calibri"/>
              </a:rPr>
              <a:t>d</a:t>
            </a:r>
            <a:r>
              <a:rPr sz="1200" spc="-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S</a:t>
            </a:r>
            <a:r>
              <a:rPr sz="1200" spc="-5" dirty="0">
                <a:latin typeface="Calibri"/>
                <a:cs typeface="Calibri"/>
              </a:rPr>
              <a:t>c</a:t>
            </a:r>
            <a:r>
              <a:rPr sz="1200" spc="5" dirty="0">
                <a:latin typeface="Calibri"/>
                <a:cs typeface="Calibri"/>
              </a:rPr>
              <a:t>hu</a:t>
            </a:r>
            <a:r>
              <a:rPr sz="1200" dirty="0">
                <a:latin typeface="Calibri"/>
                <a:cs typeface="Calibri"/>
              </a:rPr>
              <a:t>l</a:t>
            </a:r>
            <a:r>
              <a:rPr sz="1200" spc="-5" dirty="0">
                <a:latin typeface="Calibri"/>
                <a:cs typeface="Calibri"/>
              </a:rPr>
              <a:t>v</a:t>
            </a:r>
            <a:r>
              <a:rPr sz="1200" spc="-20" dirty="0">
                <a:latin typeface="Calibri"/>
                <a:cs typeface="Calibri"/>
              </a:rPr>
              <a:t>e</a:t>
            </a:r>
            <a:r>
              <a:rPr sz="1200" spc="-5" dirty="0">
                <a:latin typeface="Calibri"/>
                <a:cs typeface="Calibri"/>
              </a:rPr>
              <a:t>rlag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p</a:t>
            </a:r>
            <a:r>
              <a:rPr sz="1200" dirty="0">
                <a:latin typeface="Calibri"/>
                <a:cs typeface="Calibri"/>
              </a:rPr>
              <a:t>l</a:t>
            </a:r>
            <a:r>
              <a:rPr sz="1200" spc="5" dirty="0">
                <a:latin typeface="Calibri"/>
                <a:cs typeface="Calibri"/>
              </a:rPr>
              <a:t>u</a:t>
            </a:r>
            <a:r>
              <a:rPr sz="1200" dirty="0">
                <a:latin typeface="Calibri"/>
                <a:cs typeface="Calibri"/>
              </a:rPr>
              <a:t>s </a:t>
            </a:r>
            <a:r>
              <a:rPr sz="1200" spc="-25" dirty="0">
                <a:latin typeface="Calibri"/>
                <a:cs typeface="Calibri"/>
              </a:rPr>
              <a:t>A</a:t>
            </a:r>
            <a:r>
              <a:rPr sz="1200" spc="-15" dirty="0">
                <a:latin typeface="Calibri"/>
                <a:cs typeface="Calibri"/>
              </a:rPr>
              <a:t>G</a:t>
            </a:r>
            <a:r>
              <a:rPr sz="1200" spc="-5" dirty="0">
                <a:latin typeface="Calibri"/>
                <a:cs typeface="Calibri"/>
              </a:rPr>
              <a:t>,</a:t>
            </a:r>
            <a:r>
              <a:rPr sz="1200" spc="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B</a:t>
            </a:r>
            <a:r>
              <a:rPr sz="1200" spc="-10" dirty="0">
                <a:latin typeface="Calibri"/>
                <a:cs typeface="Calibri"/>
              </a:rPr>
              <a:t>e</a:t>
            </a:r>
            <a:r>
              <a:rPr sz="1200" dirty="0">
                <a:latin typeface="Calibri"/>
                <a:cs typeface="Calibri"/>
              </a:rPr>
              <a:t>rn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01877" y="3662417"/>
            <a:ext cx="5762623" cy="3793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71452" y="9009136"/>
            <a:ext cx="1946914" cy="7148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60306" y="9086519"/>
            <a:ext cx="1189340" cy="66166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179" y="912367"/>
            <a:ext cx="5788660" cy="3893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17000"/>
              </a:lnSpc>
            </a:pP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Öl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ster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Q</a:t>
            </a:r>
            <a:r>
              <a:rPr sz="1100" spc="-5" dirty="0">
                <a:latin typeface="Calibri"/>
                <a:cs typeface="Calibri"/>
              </a:rPr>
              <a:t>uali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hal</a:t>
            </a:r>
            <a:r>
              <a:rPr sz="1100" dirty="0">
                <a:latin typeface="Calibri"/>
                <a:cs typeface="Calibri"/>
              </a:rPr>
              <a:t>b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lg</a:t>
            </a:r>
            <a:r>
              <a:rPr sz="1100" dirty="0">
                <a:latin typeface="Calibri"/>
                <a:cs typeface="Calibri"/>
              </a:rPr>
              <a:t>ese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We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hr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Der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innah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rgab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ländi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 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(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nz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) </a:t>
            </a:r>
            <a:r>
              <a:rPr sz="1100" spc="-5" dirty="0">
                <a:latin typeface="Calibri"/>
                <a:cs typeface="Calibri"/>
              </a:rPr>
              <a:t>zu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5" dirty="0">
                <a:latin typeface="Calibri"/>
                <a:cs typeface="Calibri"/>
              </a:rPr>
              <a:t>Su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rung</a:t>
            </a:r>
            <a:r>
              <a:rPr sz="1100" dirty="0">
                <a:latin typeface="Calibri"/>
                <a:cs typeface="Calibri"/>
              </a:rPr>
              <a:t>. Es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ili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ä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ld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ste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tz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a st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sch</a:t>
            </a:r>
            <a:r>
              <a:rPr sz="1100" spc="-5" dirty="0">
                <a:latin typeface="Calibri"/>
                <a:cs typeface="Calibri"/>
              </a:rPr>
              <a:t> z</a:t>
            </a:r>
            <a:r>
              <a:rPr sz="1100" dirty="0">
                <a:latin typeface="Calibri"/>
                <a:cs typeface="Calibri"/>
              </a:rPr>
              <a:t>u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ä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6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7000"/>
              </a:lnSpc>
            </a:pP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 </a:t>
            </a:r>
            <a:r>
              <a:rPr sz="1100" spc="-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ta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ina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nal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bar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e- 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lan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etz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ranlag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führ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 w</a:t>
            </a:r>
            <a:r>
              <a:rPr sz="1100" spc="-5" dirty="0">
                <a:latin typeface="Calibri"/>
                <a:cs typeface="Calibri"/>
              </a:rPr>
              <a:t>urd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ü</a:t>
            </a:r>
            <a:r>
              <a:rPr sz="1100" dirty="0">
                <a:latin typeface="Calibri"/>
                <a:cs typeface="Calibri"/>
              </a:rPr>
              <a:t>cks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 t</a:t>
            </a:r>
            <a:r>
              <a:rPr sz="1100" spc="-5" dirty="0">
                <a:latin typeface="Calibri"/>
                <a:cs typeface="Calibri"/>
              </a:rPr>
              <a:t>radi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rfügbar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ald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ul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ur- lan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rri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tet,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l- 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Bau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5" dirty="0">
                <a:latin typeface="Calibri"/>
                <a:cs typeface="Calibri"/>
              </a:rPr>
              <a:t>ihr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Fi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hgründ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gif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 </a:t>
            </a:r>
            <a:r>
              <a:rPr sz="1100" spc="-5" dirty="0">
                <a:latin typeface="Calibri"/>
                <a:cs typeface="Calibri"/>
              </a:rPr>
              <a:t>unbrau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hba</a:t>
            </a:r>
            <a:r>
              <a:rPr sz="1100" dirty="0">
                <a:latin typeface="Calibri"/>
                <a:cs typeface="Calibri"/>
              </a:rPr>
              <a:t>r w</a:t>
            </a:r>
            <a:r>
              <a:rPr sz="1100" spc="-5" dirty="0">
                <a:latin typeface="Calibri"/>
                <a:cs typeface="Calibri"/>
              </a:rPr>
              <a:t>urd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 marR="5715" algn="just">
              <a:lnSpc>
                <a:spcPct val="116799"/>
              </a:lnSpc>
            </a:pP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ch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wei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ph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Jahr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10" dirty="0">
                <a:latin typeface="Calibri"/>
                <a:cs typeface="Calibri"/>
              </a:rPr>
              <a:t>00</a:t>
            </a:r>
            <a:r>
              <a:rPr sz="1100" dirty="0">
                <a:latin typeface="Calibri"/>
                <a:cs typeface="Calibri"/>
              </a:rPr>
              <a:t>8 </a:t>
            </a:r>
            <a:r>
              <a:rPr sz="1100" spc="-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09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spc="-1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es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lag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Janua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20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inig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sse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t- 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f 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spc="-5" dirty="0">
                <a:latin typeface="Calibri"/>
                <a:cs typeface="Calibri"/>
              </a:rPr>
              <a:t>zahlun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u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ec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CH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8</a:t>
            </a:r>
            <a:r>
              <a:rPr sz="1100" spc="5" dirty="0">
                <a:latin typeface="Calibri"/>
                <a:cs typeface="Calibri"/>
              </a:rPr>
              <a:t>0</a:t>
            </a:r>
            <a:r>
              <a:rPr sz="1100" spc="-5" dirty="0">
                <a:latin typeface="Calibri"/>
                <a:cs typeface="Calibri"/>
              </a:rPr>
              <a:t>'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00</a:t>
            </a:r>
            <a:r>
              <a:rPr sz="1100" spc="-20" dirty="0">
                <a:latin typeface="Calibri"/>
                <a:cs typeface="Calibri"/>
              </a:rPr>
              <a:t>'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2"/>
              </a:spcBef>
            </a:pPr>
            <a:endParaRPr sz="1300">
              <a:latin typeface="Times New Roman"/>
              <a:cs typeface="Times New Roman"/>
            </a:endParaRPr>
          </a:p>
          <a:p>
            <a:pPr marL="240665" marR="254635" indent="-228600">
              <a:lnSpc>
                <a:spcPct val="117300"/>
              </a:lnSpc>
            </a:pP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«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oh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-5" dirty="0">
                <a:latin typeface="Calibri"/>
                <a:cs typeface="Calibri"/>
              </a:rPr>
              <a:t>offhand</a:t>
            </a:r>
            <a:r>
              <a:rPr sz="1100" i="1" dirty="0">
                <a:latin typeface="Calibri"/>
                <a:cs typeface="Calibri"/>
              </a:rPr>
              <a:t>el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ing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15" dirty="0">
                <a:latin typeface="Calibri"/>
                <a:cs typeface="Calibri"/>
              </a:rPr>
              <a:t>o</a:t>
            </a:r>
            <a:r>
              <a:rPr sz="1100" i="1" spc="-5" dirty="0">
                <a:latin typeface="Calibri"/>
                <a:cs typeface="Calibri"/>
              </a:rPr>
              <a:t>hl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-5" dirty="0">
                <a:latin typeface="Calibri"/>
                <a:cs typeface="Calibri"/>
              </a:rPr>
              <a:t>an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fü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and»</a:t>
            </a:r>
            <a:r>
              <a:rPr sz="1100" i="1" dirty="0">
                <a:latin typeface="Calibri"/>
                <a:cs typeface="Calibri"/>
              </a:rPr>
              <a:t>. K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-10" dirty="0">
                <a:latin typeface="Calibri"/>
                <a:cs typeface="Calibri"/>
              </a:rPr>
              <a:t>m</a:t>
            </a:r>
            <a:r>
              <a:rPr sz="1100" i="1" dirty="0">
                <a:latin typeface="Calibri"/>
                <a:cs typeface="Calibri"/>
              </a:rPr>
              <a:t>me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re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ss</a:t>
            </a:r>
            <a:r>
              <a:rPr sz="1100" i="1" spc="-5" dirty="0">
                <a:latin typeface="Calibri"/>
                <a:cs typeface="Calibri"/>
              </a:rPr>
              <a:t>ag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pi</a:t>
            </a:r>
            <a:r>
              <a:rPr sz="1100" i="1" dirty="0">
                <a:latin typeface="Calibri"/>
                <a:cs typeface="Calibri"/>
              </a:rPr>
              <a:t>el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r </a:t>
            </a:r>
            <a:r>
              <a:rPr sz="1100" i="1" spc="-5" dirty="0">
                <a:latin typeface="Calibri"/>
                <a:cs typeface="Calibri"/>
              </a:rPr>
              <a:t>Ogon</a:t>
            </a:r>
            <a:r>
              <a:rPr sz="1100" i="1" dirty="0">
                <a:latin typeface="Calibri"/>
                <a:cs typeface="Calibri"/>
              </a:rPr>
              <a:t>i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Nig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60" y="9624694"/>
            <a:ext cx="415544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dirty="0">
                <a:latin typeface="Calibri"/>
                <a:cs typeface="Calibri"/>
              </a:rPr>
              <a:t>Ö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f</a:t>
            </a:r>
            <a:r>
              <a:rPr sz="900" b="1" spc="-10" dirty="0">
                <a:latin typeface="Calibri"/>
                <a:cs typeface="Calibri"/>
              </a:rPr>
              <a:t>ö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un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in</a:t>
            </a:r>
            <a:r>
              <a:rPr sz="900" b="1" dirty="0">
                <a:latin typeface="Calibri"/>
                <a:cs typeface="Calibri"/>
              </a:rPr>
              <a:t>d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dirty="0">
                <a:latin typeface="Calibri"/>
                <a:cs typeface="Calibri"/>
              </a:rPr>
              <a:t>Ge</a:t>
            </a:r>
            <a:r>
              <a:rPr sz="900" b="1" spc="-10" dirty="0">
                <a:latin typeface="Calibri"/>
                <a:cs typeface="Calibri"/>
              </a:rPr>
              <a:t>bi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Ni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. </a:t>
            </a:r>
            <a:r>
              <a:rPr sz="900" b="1" spc="-10" dirty="0">
                <a:latin typeface="Calibri"/>
                <a:cs typeface="Calibri"/>
              </a:rPr>
              <a:t>Qu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le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Univ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ä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5" dirty="0">
                <a:latin typeface="Calibri"/>
                <a:cs typeface="Calibri"/>
              </a:rPr>
              <a:t>M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bu</a:t>
            </a:r>
            <a:r>
              <a:rPr sz="900" b="1" dirty="0">
                <a:latin typeface="Calibri"/>
                <a:cs typeface="Calibri"/>
              </a:rPr>
              <a:t>rg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04178" y="5149533"/>
            <a:ext cx="5618998" cy="44443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10</a:t>
            </a:fld>
            <a:endParaRPr spc="-5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11</a:t>
            </a:fld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460" y="916939"/>
            <a:ext cx="5788025" cy="519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5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15" dirty="0">
                <a:latin typeface="Calibri"/>
                <a:cs typeface="Calibri"/>
              </a:rPr>
              <a:t>R</a:t>
            </a:r>
            <a:r>
              <a:rPr sz="1200" b="1" spc="-10" dirty="0">
                <a:latin typeface="Calibri"/>
                <a:cs typeface="Calibri"/>
              </a:rPr>
              <a:t>ohs</a:t>
            </a:r>
            <a:r>
              <a:rPr sz="1200" b="1" spc="-15" dirty="0">
                <a:latin typeface="Calibri"/>
                <a:cs typeface="Calibri"/>
              </a:rPr>
              <a:t>t</a:t>
            </a:r>
            <a:r>
              <a:rPr sz="1200" b="1" spc="-10" dirty="0">
                <a:latin typeface="Calibri"/>
                <a:cs typeface="Calibri"/>
              </a:rPr>
              <a:t>o</a:t>
            </a:r>
            <a:r>
              <a:rPr sz="1200" b="1" dirty="0">
                <a:latin typeface="Calibri"/>
                <a:cs typeface="Calibri"/>
              </a:rPr>
              <a:t>f</a:t>
            </a:r>
            <a:r>
              <a:rPr sz="1200" b="1" spc="-10" dirty="0">
                <a:latin typeface="Calibri"/>
                <a:cs typeface="Calibri"/>
              </a:rPr>
              <a:t>fh</a:t>
            </a:r>
            <a:r>
              <a:rPr sz="1200" b="1" spc="-15" dirty="0">
                <a:latin typeface="Calibri"/>
                <a:cs typeface="Calibri"/>
              </a:rPr>
              <a:t>a</a:t>
            </a:r>
            <a:r>
              <a:rPr sz="1200" b="1" spc="-10" dirty="0">
                <a:latin typeface="Calibri"/>
                <a:cs typeface="Calibri"/>
              </a:rPr>
              <a:t>nd</a:t>
            </a:r>
            <a:r>
              <a:rPr sz="1200" b="1" spc="-15" dirty="0">
                <a:latin typeface="Calibri"/>
                <a:cs typeface="Calibri"/>
              </a:rPr>
              <a:t>e</a:t>
            </a:r>
            <a:r>
              <a:rPr sz="1200" b="1" spc="-5" dirty="0">
                <a:latin typeface="Calibri"/>
                <a:cs typeface="Calibri"/>
              </a:rPr>
              <a:t>l </a:t>
            </a:r>
            <a:r>
              <a:rPr sz="1200" b="1" dirty="0">
                <a:latin typeface="Calibri"/>
                <a:cs typeface="Calibri"/>
              </a:rPr>
              <a:t>–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25" dirty="0">
                <a:latin typeface="Calibri"/>
                <a:cs typeface="Calibri"/>
              </a:rPr>
              <a:t>F</a:t>
            </a:r>
            <a:r>
              <a:rPr sz="1200" b="1" dirty="0">
                <a:latin typeface="Calibri"/>
                <a:cs typeface="Calibri"/>
              </a:rPr>
              <a:t>l</a:t>
            </a:r>
            <a:r>
              <a:rPr sz="1200" b="1" spc="-10" dirty="0">
                <a:latin typeface="Calibri"/>
                <a:cs typeface="Calibri"/>
              </a:rPr>
              <a:t>u</a:t>
            </a:r>
            <a:r>
              <a:rPr sz="1200" b="1" spc="-15" dirty="0">
                <a:latin typeface="Calibri"/>
                <a:cs typeface="Calibri"/>
              </a:rPr>
              <a:t>c</a:t>
            </a:r>
            <a:r>
              <a:rPr sz="1200" b="1" spc="-10" dirty="0">
                <a:latin typeface="Calibri"/>
                <a:cs typeface="Calibri"/>
              </a:rPr>
              <a:t>h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od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 Se</a:t>
            </a:r>
            <a:r>
              <a:rPr sz="1200" b="1" spc="-10" dirty="0">
                <a:latin typeface="Calibri"/>
                <a:cs typeface="Calibri"/>
              </a:rPr>
              <a:t>g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n?</a:t>
            </a:r>
            <a:endParaRPr sz="1200">
              <a:latin typeface="Calibri"/>
              <a:cs typeface="Calibri"/>
            </a:endParaRPr>
          </a:p>
          <a:p>
            <a:pPr marL="12700" marR="5080" algn="just">
              <a:lnSpc>
                <a:spcPct val="116300"/>
              </a:lnSpc>
              <a:spcBef>
                <a:spcPts val="625"/>
              </a:spcBef>
            </a:pP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Frag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infa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ffhand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arz</a:t>
            </a:r>
            <a:r>
              <a:rPr sz="1100" spc="-10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5" dirty="0">
                <a:latin typeface="Calibri"/>
                <a:cs typeface="Calibri"/>
              </a:rPr>
              <a:t>Vi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Süd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 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sse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abhä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5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1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D</a:t>
            </a:r>
            <a:r>
              <a:rPr sz="1100" b="1" spc="-20" dirty="0">
                <a:latin typeface="Calibri"/>
                <a:cs typeface="Calibri"/>
              </a:rPr>
              <a:t>e</a:t>
            </a:r>
            <a:r>
              <a:rPr sz="1100" b="1" spc="5" dirty="0">
                <a:latin typeface="Calibri"/>
                <a:cs typeface="Calibri"/>
              </a:rPr>
              <a:t>v</a:t>
            </a:r>
            <a:r>
              <a:rPr sz="1100" b="1" dirty="0">
                <a:latin typeface="Calibri"/>
                <a:cs typeface="Calibri"/>
              </a:rPr>
              <a:t>is</a:t>
            </a:r>
            <a:r>
              <a:rPr sz="1100" b="1" spc="-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6799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J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zahl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infuh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ld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u="sng" dirty="0">
                <a:latin typeface="Calibri"/>
                <a:cs typeface="Calibri"/>
              </a:rPr>
              <a:t>D</a:t>
            </a:r>
            <a:r>
              <a:rPr sz="1100" u="sng" spc="-10" dirty="0">
                <a:latin typeface="Calibri"/>
                <a:cs typeface="Calibri"/>
              </a:rPr>
              <a:t>e</a:t>
            </a:r>
            <a:r>
              <a:rPr sz="1100" u="sng" spc="5" dirty="0">
                <a:latin typeface="Calibri"/>
                <a:cs typeface="Calibri"/>
              </a:rPr>
              <a:t>v</a:t>
            </a:r>
            <a:r>
              <a:rPr sz="1100" u="sng" spc="-5" dirty="0">
                <a:latin typeface="Calibri"/>
                <a:cs typeface="Calibri"/>
              </a:rPr>
              <a:t>i</a:t>
            </a:r>
            <a:r>
              <a:rPr sz="1100" u="sng" dirty="0">
                <a:latin typeface="Calibri"/>
                <a:cs typeface="Calibri"/>
              </a:rPr>
              <a:t>sen</a:t>
            </a:r>
            <a:r>
              <a:rPr sz="1100" u="sng" spc="80" dirty="0">
                <a:latin typeface="Calibri"/>
                <a:cs typeface="Calibri"/>
              </a:rPr>
              <a:t> </a:t>
            </a:r>
            <a:r>
              <a:rPr sz="1100" u="sng" dirty="0">
                <a:latin typeface="Calibri"/>
                <a:cs typeface="Calibri"/>
              </a:rPr>
              <a:t>(</a:t>
            </a:r>
            <a:r>
              <a:rPr sz="1100" u="sng" spc="-5" dirty="0">
                <a:latin typeface="Calibri"/>
                <a:cs typeface="Calibri"/>
              </a:rPr>
              <a:t>bar-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u="sng" spc="-5" dirty="0">
                <a:latin typeface="Calibri"/>
                <a:cs typeface="Calibri"/>
              </a:rPr>
              <a:t>g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ldl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dirty="0">
                <a:latin typeface="Calibri"/>
                <a:cs typeface="Calibri"/>
              </a:rPr>
              <a:t>ses</a:t>
            </a:r>
            <a:r>
              <a:rPr sz="1100" u="sng" spc="25" dirty="0">
                <a:latin typeface="Calibri"/>
                <a:cs typeface="Calibri"/>
              </a:rPr>
              <a:t> </a:t>
            </a:r>
            <a:r>
              <a:rPr sz="1100" u="sng" spc="-15" dirty="0">
                <a:latin typeface="Calibri"/>
                <a:cs typeface="Calibri"/>
              </a:rPr>
              <a:t>G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ld</a:t>
            </a:r>
            <a:r>
              <a:rPr sz="1100" u="sng" dirty="0">
                <a:latin typeface="Calibri"/>
                <a:cs typeface="Calibri"/>
              </a:rPr>
              <a:t>)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nüb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ste</a:t>
            </a:r>
            <a:r>
              <a:rPr sz="1100" spc="-5" dirty="0">
                <a:latin typeface="Calibri"/>
                <a:cs typeface="Calibri"/>
              </a:rPr>
              <a:t>llun</a:t>
            </a:r>
            <a:r>
              <a:rPr sz="1100" dirty="0">
                <a:latin typeface="Calibri"/>
                <a:cs typeface="Calibri"/>
              </a:rPr>
              <a:t>g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infuhr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fuh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bilan</a:t>
            </a:r>
            <a:r>
              <a:rPr sz="1100" dirty="0">
                <a:latin typeface="Calibri"/>
                <a:cs typeface="Calibri"/>
              </a:rPr>
              <a:t>z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nann</a:t>
            </a:r>
            <a:r>
              <a:rPr sz="1100" dirty="0">
                <a:latin typeface="Calibri"/>
                <a:cs typeface="Calibri"/>
              </a:rPr>
              <a:t>t.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drig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ü</a:t>
            </a:r>
            <a:r>
              <a:rPr sz="1100" dirty="0">
                <a:latin typeface="Calibri"/>
                <a:cs typeface="Calibri"/>
              </a:rPr>
              <a:t>ssen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zahl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huld</a:t>
            </a:r>
            <a:r>
              <a:rPr sz="1100" dirty="0">
                <a:latin typeface="Calibri"/>
                <a:cs typeface="Calibri"/>
              </a:rPr>
              <a:t>en 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k.</a:t>
            </a:r>
            <a:endParaRPr sz="1100">
              <a:latin typeface="Calibri"/>
              <a:cs typeface="Calibri"/>
            </a:endParaRPr>
          </a:p>
          <a:p>
            <a:pPr marL="12700" marR="5715" algn="just">
              <a:lnSpc>
                <a:spcPct val="117000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hand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Fünf</a:t>
            </a:r>
            <a:r>
              <a:rPr sz="1100" dirty="0">
                <a:latin typeface="Calibri"/>
                <a:cs typeface="Calibri"/>
              </a:rPr>
              <a:t>tel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nann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ck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 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inn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tsc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 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sen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sen </a:t>
            </a:r>
            <a:r>
              <a:rPr sz="1100" spc="-5" dirty="0">
                <a:latin typeface="Calibri"/>
                <a:cs typeface="Calibri"/>
              </a:rPr>
              <a:t>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e, 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lan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auf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Pr</a:t>
            </a:r>
            <a:r>
              <a:rPr sz="1100" i="1" spc="-5" dirty="0">
                <a:latin typeface="Calibri"/>
                <a:cs typeface="Calibri"/>
              </a:rPr>
              <a:t>obl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m,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an</a:t>
            </a:r>
            <a:r>
              <a:rPr sz="1100" i="1" dirty="0">
                <a:latin typeface="Calibri"/>
                <a:cs typeface="Calibri"/>
              </a:rPr>
              <a:t>d</a:t>
            </a:r>
            <a:r>
              <a:rPr sz="1100" i="1" spc="-5" dirty="0">
                <a:latin typeface="Calibri"/>
                <a:cs typeface="Calibri"/>
              </a:rPr>
              <a:t> vo</a:t>
            </a:r>
            <a:r>
              <a:rPr sz="1100" i="1" dirty="0">
                <a:latin typeface="Calibri"/>
                <a:cs typeface="Calibri"/>
              </a:rPr>
              <a:t>n </a:t>
            </a:r>
            <a:r>
              <a:rPr sz="1100" i="1" spc="-5" dirty="0">
                <a:latin typeface="Calibri"/>
                <a:cs typeface="Calibri"/>
              </a:rPr>
              <a:t>nu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nig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oh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-5" dirty="0">
                <a:latin typeface="Calibri"/>
                <a:cs typeface="Calibri"/>
              </a:rPr>
              <a:t>off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abhängi</a:t>
            </a:r>
            <a:r>
              <a:rPr sz="1100" i="1" dirty="0">
                <a:latin typeface="Calibri"/>
                <a:cs typeface="Calibri"/>
              </a:rPr>
              <a:t>g</a:t>
            </a:r>
            <a:r>
              <a:rPr sz="1100" i="1" spc="-5" dirty="0">
                <a:latin typeface="Calibri"/>
                <a:cs typeface="Calibri"/>
              </a:rPr>
              <a:t> i</a:t>
            </a:r>
            <a:r>
              <a:rPr sz="1100" i="1" dirty="0">
                <a:latin typeface="Calibri"/>
                <a:cs typeface="Calibri"/>
              </a:rPr>
              <a:t>st?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13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5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A</a:t>
            </a:r>
            <a:r>
              <a:rPr sz="1100" b="1" spc="-5" dirty="0">
                <a:latin typeface="Calibri"/>
                <a:cs typeface="Calibri"/>
              </a:rPr>
              <a:t>bhän</a:t>
            </a:r>
            <a:r>
              <a:rPr sz="1100" b="1" dirty="0">
                <a:latin typeface="Calibri"/>
                <a:cs typeface="Calibri"/>
              </a:rPr>
              <a:t>g</a:t>
            </a:r>
            <a:r>
              <a:rPr sz="1100" b="1" spc="-10" dirty="0">
                <a:latin typeface="Calibri"/>
                <a:cs typeface="Calibri"/>
              </a:rPr>
              <a:t>i</a:t>
            </a:r>
            <a:r>
              <a:rPr sz="1100" b="1" dirty="0">
                <a:latin typeface="Calibri"/>
                <a:cs typeface="Calibri"/>
              </a:rPr>
              <a:t>g</a:t>
            </a:r>
            <a:r>
              <a:rPr sz="1100" b="1" spc="-5" dirty="0">
                <a:latin typeface="Calibri"/>
                <a:cs typeface="Calibri"/>
              </a:rPr>
              <a:t> </a:t>
            </a:r>
            <a:r>
              <a:rPr sz="1100" b="1" spc="5" dirty="0">
                <a:latin typeface="Calibri"/>
                <a:cs typeface="Calibri"/>
              </a:rPr>
              <a:t>v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dirty="0">
                <a:latin typeface="Calibri"/>
                <a:cs typeface="Calibri"/>
              </a:rPr>
              <a:t>m</a:t>
            </a:r>
            <a:r>
              <a:rPr sz="1100" b="1" spc="-1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-5" dirty="0">
                <a:latin typeface="Calibri"/>
                <a:cs typeface="Calibri"/>
              </a:rPr>
              <a:t>h</a:t>
            </a:r>
            <a:r>
              <a:rPr sz="1100" b="1" dirty="0">
                <a:latin typeface="Calibri"/>
                <a:cs typeface="Calibri"/>
              </a:rPr>
              <a:t>st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-15" dirty="0">
                <a:latin typeface="Calibri"/>
                <a:cs typeface="Calibri"/>
              </a:rPr>
              <a:t>f</a:t>
            </a:r>
            <a:r>
              <a:rPr sz="1100" b="1" spc="-5" dirty="0">
                <a:latin typeface="Calibri"/>
                <a:cs typeface="Calibri"/>
              </a:rPr>
              <a:t>fexp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dirty="0">
                <a:latin typeface="Calibri"/>
                <a:cs typeface="Calibri"/>
              </a:rPr>
              <a:t>rt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6799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inna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lan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tsc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12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aff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k, </a:t>
            </a:r>
            <a:r>
              <a:rPr sz="1100" spc="-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- 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sw.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inna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rali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rz,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upf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ld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)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ani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Zahlr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ani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 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abhängi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innah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ffabba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ln</a:t>
            </a:r>
            <a:r>
              <a:rPr sz="1100" dirty="0">
                <a:latin typeface="Calibri"/>
                <a:cs typeface="Calibri"/>
              </a:rPr>
              <a:t>e 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 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ga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nu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abhängi</a:t>
            </a:r>
            <a:r>
              <a:rPr sz="1100" dirty="0">
                <a:latin typeface="Calibri"/>
                <a:cs typeface="Calibri"/>
              </a:rPr>
              <a:t>g (s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e).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"/>
              </a:spcBef>
            </a:pPr>
            <a:endParaRPr sz="1550">
              <a:latin typeface="Times New Roman"/>
              <a:cs typeface="Times New Roman"/>
            </a:endParaRPr>
          </a:p>
          <a:p>
            <a:pPr marL="12700" marR="2199640">
              <a:lnSpc>
                <a:spcPct val="101099"/>
              </a:lnSpc>
            </a:pP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xpo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an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il</a:t>
            </a:r>
            <a:r>
              <a:rPr sz="900" b="1" dirty="0">
                <a:latin typeface="Calibri"/>
                <a:cs typeface="Calibri"/>
              </a:rPr>
              <a:t>e 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dirty="0">
                <a:latin typeface="Calibri"/>
                <a:cs typeface="Calibri"/>
              </a:rPr>
              <a:t>h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dirty="0">
                <a:latin typeface="Calibri"/>
                <a:cs typeface="Calibri"/>
              </a:rPr>
              <a:t>fr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k</a:t>
            </a:r>
            <a:r>
              <a:rPr sz="900" b="1" spc="-10" dirty="0">
                <a:latin typeface="Calibri"/>
                <a:cs typeface="Calibri"/>
              </a:rPr>
              <a:t>ani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L</a:t>
            </a:r>
            <a:r>
              <a:rPr sz="900" b="1" spc="-10" dirty="0">
                <a:latin typeface="Calibri"/>
                <a:cs typeface="Calibri"/>
              </a:rPr>
              <a:t>änd</a:t>
            </a:r>
            <a:r>
              <a:rPr sz="900" b="1" dirty="0">
                <a:latin typeface="Calibri"/>
                <a:cs typeface="Calibri"/>
              </a:rPr>
              <a:t>er 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i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in</a:t>
            </a:r>
            <a:r>
              <a:rPr sz="900" b="1" dirty="0">
                <a:latin typeface="Calibri"/>
                <a:cs typeface="Calibri"/>
              </a:rPr>
              <a:t>ze</a:t>
            </a:r>
            <a:r>
              <a:rPr sz="900" b="1" spc="-10" dirty="0">
                <a:latin typeface="Calibri"/>
                <a:cs typeface="Calibri"/>
              </a:rPr>
              <a:t>ln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oh</a:t>
            </a:r>
            <a:r>
              <a:rPr sz="900" b="1" spc="-5" dirty="0">
                <a:latin typeface="Calibri"/>
                <a:cs typeface="Calibri"/>
              </a:rPr>
              <a:t>st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ffe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. </a:t>
            </a:r>
            <a:r>
              <a:rPr sz="900" b="1" spc="-20" dirty="0">
                <a:latin typeface="Calibri"/>
                <a:cs typeface="Calibri"/>
              </a:rPr>
              <a:t>Q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spc="-5" dirty="0">
                <a:latin typeface="Calibri"/>
                <a:cs typeface="Calibri"/>
              </a:rPr>
              <a:t>e:</a:t>
            </a:r>
            <a:r>
              <a:rPr sz="900" b="1" dirty="0">
                <a:latin typeface="Calibri"/>
                <a:cs typeface="Calibri"/>
              </a:rPr>
              <a:t> F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m</a:t>
            </a:r>
            <a:r>
              <a:rPr sz="900" b="1" spc="-10" dirty="0">
                <a:latin typeface="Calibri"/>
                <a:cs typeface="Calibri"/>
              </a:rPr>
              <a:t>an</a:t>
            </a:r>
            <a:r>
              <a:rPr sz="900" b="1" spc="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ch 2</a:t>
            </a:r>
            <a:r>
              <a:rPr sz="900" b="1" spc="0" dirty="0">
                <a:latin typeface="Calibri"/>
                <a:cs typeface="Calibri"/>
              </a:rPr>
              <a:t>0</a:t>
            </a:r>
            <a:r>
              <a:rPr sz="900" b="1" spc="-5" dirty="0">
                <a:latin typeface="Calibri"/>
                <a:cs typeface="Calibri"/>
              </a:rPr>
              <a:t>14</a:t>
            </a:r>
            <a:endParaRPr sz="9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26897" y="6163055"/>
          <a:ext cx="5909310" cy="359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46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1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565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and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xp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rti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rte</a:t>
                      </a:r>
                      <a:r>
                        <a:rPr sz="11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mi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ne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e 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oh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st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off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(A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le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 a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b="1" spc="-2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mt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exp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rt,</a:t>
                      </a:r>
                      <a:r>
                        <a:rPr sz="11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fa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ls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bekann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t)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13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ia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upf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r-Ni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cke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nz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ra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13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DR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ng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ia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bal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rz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K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rz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65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Gabu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ö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13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Ghan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ö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l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%),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%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13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Guin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Bau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Al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iniu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rz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)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65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ali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13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aur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ö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rdga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se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rz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13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Nig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ria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ö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l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%),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we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.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ff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7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%)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565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Nig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Uran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rz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413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Sa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bia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upf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er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bal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z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.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8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0%)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Südafri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ka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040" marR="254000">
                        <a:lnSpc>
                          <a:spcPct val="1018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ld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Ch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mo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Ko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hl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e, 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se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rz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angan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pha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Zinn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 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Uran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K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upf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 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Salz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,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rdgas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179" y="912367"/>
            <a:ext cx="5767070" cy="2256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7100"/>
              </a:lnSpc>
            </a:pP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bau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k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a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rarb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 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publi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Südafri</a:t>
            </a:r>
            <a:r>
              <a:rPr sz="1100" dirty="0">
                <a:latin typeface="Calibri"/>
                <a:cs typeface="Calibri"/>
              </a:rPr>
              <a:t>ka 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ec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lun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Afri</a:t>
            </a:r>
            <a:r>
              <a:rPr sz="1100" dirty="0">
                <a:latin typeface="Calibri"/>
                <a:cs typeface="Calibri"/>
              </a:rPr>
              <a:t>ka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Anfäng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Der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Hand</a:t>
            </a:r>
            <a:r>
              <a:rPr sz="1100" dirty="0">
                <a:latin typeface="Calibri"/>
                <a:cs typeface="Calibri"/>
              </a:rPr>
              <a:t>el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Gü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bl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ib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Händ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gros- </a:t>
            </a:r>
            <a:r>
              <a:rPr sz="1100" dirty="0">
                <a:latin typeface="Calibri"/>
                <a:cs typeface="Calibri"/>
              </a:rPr>
              <a:t>ser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Indu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est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5" dirty="0">
                <a:latin typeface="Calibri"/>
                <a:cs typeface="Calibri"/>
              </a:rPr>
              <a:t>Zud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rhin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rrup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lhaf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este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hl</a:t>
            </a:r>
            <a:r>
              <a:rPr sz="1100" dirty="0">
                <a:latin typeface="Calibri"/>
                <a:cs typeface="Calibri"/>
              </a:rPr>
              <a:t>ec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est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ss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ffabba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ekt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 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tsbe- k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pfun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lun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führ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Afri</a:t>
            </a:r>
            <a:r>
              <a:rPr sz="1100" dirty="0">
                <a:latin typeface="Calibri"/>
                <a:cs typeface="Calibri"/>
              </a:rPr>
              <a:t>ka e</a:t>
            </a:r>
            <a:r>
              <a:rPr sz="1100" spc="-5" dirty="0">
                <a:latin typeface="Calibri"/>
                <a:cs typeface="Calibri"/>
              </a:rPr>
              <a:t>rfahr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ff- 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Garan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20" dirty="0">
                <a:latin typeface="Calibri"/>
                <a:cs typeface="Calibri"/>
              </a:rPr>
              <a:t>ü</a:t>
            </a:r>
            <a:r>
              <a:rPr sz="1100" dirty="0">
                <a:latin typeface="Calibri"/>
                <a:cs typeface="Calibri"/>
              </a:rPr>
              <a:t>r 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i</a:t>
            </a:r>
            <a:r>
              <a:rPr sz="1100" dirty="0">
                <a:latin typeface="Calibri"/>
                <a:cs typeface="Calibri"/>
              </a:rPr>
              <a:t>st.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Ghan</a:t>
            </a:r>
            <a:r>
              <a:rPr sz="1100" dirty="0">
                <a:latin typeface="Calibri"/>
                <a:cs typeface="Calibri"/>
              </a:rPr>
              <a:t>a 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z</a:t>
            </a:r>
            <a:r>
              <a:rPr sz="1100" dirty="0">
                <a:latin typeface="Calibri"/>
                <a:cs typeface="Calibri"/>
              </a:rPr>
              <a:t>wei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k- </a:t>
            </a:r>
            <a:r>
              <a:rPr sz="1100" spc="-5" dirty="0">
                <a:latin typeface="Calibri"/>
                <a:cs typeface="Calibri"/>
              </a:rPr>
              <a:t>lung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lgr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ihr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kom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tsw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ene- 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41300" marR="19050" indent="-228600">
              <a:lnSpc>
                <a:spcPct val="118200"/>
              </a:lnSpc>
              <a:spcBef>
                <a:spcPts val="969"/>
              </a:spcBef>
            </a:pP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ag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nachfolg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all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änd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5" dirty="0">
                <a:latin typeface="Calibri"/>
                <a:cs typeface="Calibri"/>
              </a:rPr>
              <a:t>o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i</a:t>
            </a:r>
            <a:r>
              <a:rPr sz="1100" i="1" dirty="0">
                <a:latin typeface="Calibri"/>
                <a:cs typeface="Calibri"/>
              </a:rPr>
              <a:t>n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ll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ähn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. W</a:t>
            </a:r>
            <a:r>
              <a:rPr sz="1100" i="1" spc="-5" dirty="0">
                <a:latin typeface="Calibri"/>
                <a:cs typeface="Calibri"/>
              </a:rPr>
              <a:t>ähl</a:t>
            </a:r>
            <a:r>
              <a:rPr sz="1100" i="1" dirty="0">
                <a:latin typeface="Calibri"/>
                <a:cs typeface="Calibri"/>
              </a:rPr>
              <a:t>e 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an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s,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 s</a:t>
            </a:r>
            <a:r>
              <a:rPr sz="1100" i="1" spc="-5" dirty="0">
                <a:latin typeface="Calibri"/>
                <a:cs typeface="Calibri"/>
              </a:rPr>
              <a:t>c</a:t>
            </a:r>
            <a:r>
              <a:rPr sz="1100" i="1" spc="-20" dirty="0">
                <a:latin typeface="Calibri"/>
                <a:cs typeface="Calibri"/>
              </a:rPr>
              <a:t>h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daz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änd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5" dirty="0">
                <a:latin typeface="Calibri"/>
                <a:cs typeface="Calibri"/>
              </a:rPr>
              <a:t>c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ie</a:t>
            </a:r>
            <a:r>
              <a:rPr sz="1100" i="1" spc="-5" dirty="0">
                <a:latin typeface="Calibri"/>
                <a:cs typeface="Calibri"/>
              </a:rPr>
              <a:t>f</a:t>
            </a:r>
            <a:r>
              <a:rPr sz="1100" i="1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01322" y="3311651"/>
            <a:ext cx="5615301" cy="61617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12</a:t>
            </a:fld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13</a:t>
            </a:fld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460" y="923416"/>
            <a:ext cx="57277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5" dirty="0">
                <a:latin typeface="Calibri"/>
                <a:cs typeface="Calibri"/>
              </a:rPr>
              <a:t>G</a:t>
            </a:r>
            <a:r>
              <a:rPr sz="1400" b="1" dirty="0">
                <a:latin typeface="Calibri"/>
                <a:cs typeface="Calibri"/>
              </a:rPr>
              <a:t>l</a:t>
            </a:r>
            <a:r>
              <a:rPr sz="1400" b="1" spc="-15" dirty="0">
                <a:latin typeface="Calibri"/>
                <a:cs typeface="Calibri"/>
              </a:rPr>
              <a:t>o</a:t>
            </a:r>
            <a:r>
              <a:rPr sz="1400" b="1" dirty="0">
                <a:latin typeface="Calibri"/>
                <a:cs typeface="Calibri"/>
              </a:rPr>
              <a:t>s</a:t>
            </a:r>
            <a:r>
              <a:rPr sz="1400" b="1" spc="-10" dirty="0">
                <a:latin typeface="Calibri"/>
                <a:cs typeface="Calibri"/>
              </a:rPr>
              <a:t>s</a:t>
            </a:r>
            <a:r>
              <a:rPr sz="1400" b="1" dirty="0">
                <a:latin typeface="Calibri"/>
                <a:cs typeface="Calibri"/>
              </a:rPr>
              <a:t>ar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26897" y="1475225"/>
          <a:ext cx="5897879" cy="81908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0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2692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b="1" spc="5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ef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-1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b="1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b="1" dirty="0"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947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rgie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424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Grau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rgie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94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2‘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00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tt-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ese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sc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ha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6948">
                <a:tc>
                  <a:txBody>
                    <a:bodyPr/>
                    <a:lstStyle/>
                    <a:p>
                      <a:pPr marL="64769" marR="225425">
                        <a:lnSpc>
                          <a:spcPct val="100899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Al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rna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er K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un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t- st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ff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78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424">
                <a:tc>
                  <a:txBody>
                    <a:bodyPr/>
                    <a:lstStyle/>
                    <a:p>
                      <a:pPr marL="64769" marR="582295">
                        <a:lnSpc>
                          <a:spcPct val="1018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Rec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lin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g D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lin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g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1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yc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lin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g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78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694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Ec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es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ig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6948">
                <a:tc>
                  <a:txBody>
                    <a:bodyPr/>
                    <a:lstStyle/>
                    <a:p>
                      <a:pPr marL="64769" marR="267970">
                        <a:lnSpc>
                          <a:spcPct val="1163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zia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l 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rägli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 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du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5423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We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hand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nz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rn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2694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Calibri"/>
                          <a:cs typeface="Calibri"/>
                        </a:rPr>
                        <a:t>Ag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nd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a 21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2694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sz="11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100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100" spc="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100" spc="-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100" dirty="0">
                          <a:latin typeface="Calibri"/>
                          <a:cs typeface="Calibri"/>
                        </a:rPr>
                        <a:t>sen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23265"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039" y="921892"/>
            <a:ext cx="5788660" cy="4211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Cha</a:t>
            </a:r>
            <a:r>
              <a:rPr sz="1400" b="1" spc="-10" dirty="0">
                <a:latin typeface="Calibri"/>
                <a:cs typeface="Calibri"/>
              </a:rPr>
              <a:t>n</a:t>
            </a:r>
            <a:r>
              <a:rPr sz="1400" b="1" dirty="0">
                <a:latin typeface="Calibri"/>
                <a:cs typeface="Calibri"/>
              </a:rPr>
              <a:t>cen</a:t>
            </a:r>
            <a:r>
              <a:rPr sz="1400" b="1" spc="-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u</a:t>
            </a:r>
            <a:r>
              <a:rPr sz="1400" b="1" dirty="0">
                <a:latin typeface="Calibri"/>
                <a:cs typeface="Calibri"/>
              </a:rPr>
              <a:t>nd</a:t>
            </a:r>
            <a:r>
              <a:rPr sz="1400" b="1" spc="-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R</a:t>
            </a:r>
            <a:r>
              <a:rPr sz="1400" b="1" spc="-10" dirty="0">
                <a:latin typeface="Calibri"/>
                <a:cs typeface="Calibri"/>
              </a:rPr>
              <a:t>i</a:t>
            </a:r>
            <a:r>
              <a:rPr sz="1400" b="1" dirty="0">
                <a:latin typeface="Calibri"/>
                <a:cs typeface="Calibri"/>
              </a:rPr>
              <a:t>si</a:t>
            </a:r>
            <a:r>
              <a:rPr sz="1400" b="1" spc="-5" dirty="0">
                <a:latin typeface="Calibri"/>
                <a:cs typeface="Calibri"/>
              </a:rPr>
              <a:t>k</a:t>
            </a:r>
            <a:r>
              <a:rPr sz="1400" b="1" spc="-15" dirty="0">
                <a:latin typeface="Calibri"/>
                <a:cs typeface="Calibri"/>
              </a:rPr>
              <a:t>e</a:t>
            </a:r>
            <a:r>
              <a:rPr sz="1400" b="1" dirty="0">
                <a:latin typeface="Calibri"/>
                <a:cs typeface="Calibri"/>
              </a:rPr>
              <a:t>n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der Ro</a:t>
            </a:r>
            <a:r>
              <a:rPr sz="1400" b="1" spc="-10" dirty="0">
                <a:latin typeface="Calibri"/>
                <a:cs typeface="Calibri"/>
              </a:rPr>
              <a:t>h</a:t>
            </a:r>
            <a:r>
              <a:rPr sz="1400" b="1" dirty="0">
                <a:latin typeface="Calibri"/>
                <a:cs typeface="Calibri"/>
              </a:rPr>
              <a:t>s</a:t>
            </a:r>
            <a:r>
              <a:rPr sz="1400" b="1" spc="-10" dirty="0">
                <a:latin typeface="Calibri"/>
                <a:cs typeface="Calibri"/>
              </a:rPr>
              <a:t>t</a:t>
            </a:r>
            <a:r>
              <a:rPr sz="1400" b="1" dirty="0">
                <a:latin typeface="Calibri"/>
                <a:cs typeface="Calibri"/>
              </a:rPr>
              <a:t>o</a:t>
            </a:r>
            <a:r>
              <a:rPr sz="1400" b="1" spc="-5" dirty="0">
                <a:latin typeface="Calibri"/>
                <a:cs typeface="Calibri"/>
              </a:rPr>
              <a:t>ff</a:t>
            </a:r>
            <a:r>
              <a:rPr sz="1400" b="1" spc="-10" dirty="0">
                <a:latin typeface="Calibri"/>
                <a:cs typeface="Calibri"/>
              </a:rPr>
              <a:t>n</a:t>
            </a:r>
            <a:r>
              <a:rPr sz="1400" b="1" dirty="0">
                <a:latin typeface="Calibri"/>
                <a:cs typeface="Calibri"/>
              </a:rPr>
              <a:t>u</a:t>
            </a:r>
            <a:r>
              <a:rPr sz="1400" b="1" spc="-10" dirty="0">
                <a:latin typeface="Calibri"/>
                <a:cs typeface="Calibri"/>
              </a:rPr>
              <a:t>t</a:t>
            </a:r>
            <a:r>
              <a:rPr sz="1400" b="1" spc="5" dirty="0">
                <a:latin typeface="Calibri"/>
                <a:cs typeface="Calibri"/>
              </a:rPr>
              <a:t>z</a:t>
            </a:r>
            <a:r>
              <a:rPr sz="1400" b="1" spc="-10" dirty="0">
                <a:latin typeface="Calibri"/>
                <a:cs typeface="Calibri"/>
              </a:rPr>
              <a:t>u</a:t>
            </a:r>
            <a:r>
              <a:rPr sz="1400" b="1" dirty="0">
                <a:latin typeface="Calibri"/>
                <a:cs typeface="Calibri"/>
              </a:rPr>
              <a:t>ng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1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latin typeface="Calibri"/>
                <a:cs typeface="Calibri"/>
              </a:rPr>
              <a:t>1.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N</a:t>
            </a:r>
            <a:r>
              <a:rPr sz="1200" b="1" spc="-20" dirty="0">
                <a:latin typeface="Calibri"/>
                <a:cs typeface="Calibri"/>
              </a:rPr>
              <a:t>u</a:t>
            </a:r>
            <a:r>
              <a:rPr sz="1200" b="1" spc="-5" dirty="0">
                <a:latin typeface="Calibri"/>
                <a:cs typeface="Calibri"/>
              </a:rPr>
              <a:t>tz</a:t>
            </a:r>
            <a:r>
              <a:rPr sz="1200" b="1" spc="-20" dirty="0">
                <a:latin typeface="Calibri"/>
                <a:cs typeface="Calibri"/>
              </a:rPr>
              <a:t>u</a:t>
            </a:r>
            <a:r>
              <a:rPr sz="1200" b="1" spc="-10" dirty="0">
                <a:latin typeface="Calibri"/>
                <a:cs typeface="Calibri"/>
              </a:rPr>
              <a:t>ng</a:t>
            </a:r>
            <a:r>
              <a:rPr sz="1200" b="1" spc="-5" dirty="0">
                <a:latin typeface="Calibri"/>
                <a:cs typeface="Calibri"/>
              </a:rPr>
              <a:t> v</a:t>
            </a:r>
            <a:r>
              <a:rPr sz="1200" b="1" spc="-10" dirty="0">
                <a:latin typeface="Calibri"/>
                <a:cs typeface="Calibri"/>
              </a:rPr>
              <a:t>on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n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5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g</a:t>
            </a:r>
            <a:r>
              <a:rPr sz="1200" b="1" dirty="0">
                <a:latin typeface="Calibri"/>
                <a:cs typeface="Calibri"/>
              </a:rPr>
              <a:t>i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-10" dirty="0">
                <a:latin typeface="Calibri"/>
                <a:cs typeface="Calibri"/>
              </a:rPr>
              <a:t>rohst</a:t>
            </a:r>
            <a:r>
              <a:rPr sz="1200" b="1" spc="-20" dirty="0">
                <a:latin typeface="Calibri"/>
                <a:cs typeface="Calibri"/>
              </a:rPr>
              <a:t>o</a:t>
            </a:r>
            <a:r>
              <a:rPr sz="1200" b="1" dirty="0">
                <a:latin typeface="Calibri"/>
                <a:cs typeface="Calibri"/>
              </a:rPr>
              <a:t>ff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-10" dirty="0">
                <a:latin typeface="Calibri"/>
                <a:cs typeface="Calibri"/>
              </a:rPr>
              <a:t>n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–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20" dirty="0">
                <a:latin typeface="Calibri"/>
                <a:cs typeface="Calibri"/>
              </a:rPr>
              <a:t>d</a:t>
            </a:r>
            <a:r>
              <a:rPr sz="1200" b="1" dirty="0">
                <a:latin typeface="Calibri"/>
                <a:cs typeface="Calibri"/>
              </a:rPr>
              <a:t>ie </a:t>
            </a:r>
            <a:r>
              <a:rPr sz="1200" b="1" spc="-10" dirty="0">
                <a:latin typeface="Calibri"/>
                <a:cs typeface="Calibri"/>
              </a:rPr>
              <a:t>En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5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g</a:t>
            </a:r>
            <a:r>
              <a:rPr sz="1200" b="1" dirty="0">
                <a:latin typeface="Calibri"/>
                <a:cs typeface="Calibri"/>
              </a:rPr>
              <a:t>i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-15" dirty="0">
                <a:latin typeface="Calibri"/>
                <a:cs typeface="Calibri"/>
              </a:rPr>
              <a:t>s</a:t>
            </a:r>
            <a:r>
              <a:rPr sz="1200" b="1" spc="-5" dirty="0">
                <a:latin typeface="Calibri"/>
                <a:cs typeface="Calibri"/>
              </a:rPr>
              <a:t>t</a:t>
            </a:r>
            <a:r>
              <a:rPr sz="1200" b="1" spc="5" dirty="0">
                <a:latin typeface="Calibri"/>
                <a:cs typeface="Calibri"/>
              </a:rPr>
              <a:t>r</a:t>
            </a:r>
            <a:r>
              <a:rPr sz="1200" b="1" spc="-15" dirty="0">
                <a:latin typeface="Calibri"/>
                <a:cs typeface="Calibri"/>
              </a:rPr>
              <a:t>a</a:t>
            </a:r>
            <a:r>
              <a:rPr sz="1200" b="1" spc="-5" dirty="0">
                <a:latin typeface="Calibri"/>
                <a:cs typeface="Calibri"/>
              </a:rPr>
              <a:t>teg</a:t>
            </a:r>
            <a:r>
              <a:rPr sz="1200" b="1" dirty="0">
                <a:latin typeface="Calibri"/>
                <a:cs typeface="Calibri"/>
              </a:rPr>
              <a:t>ie </a:t>
            </a:r>
            <a:r>
              <a:rPr sz="1200" b="1" spc="-10" dirty="0">
                <a:latin typeface="Calibri"/>
                <a:cs typeface="Calibri"/>
              </a:rPr>
              <a:t>20</a:t>
            </a:r>
            <a:r>
              <a:rPr sz="1200" b="1" spc="-20" dirty="0">
                <a:latin typeface="Calibri"/>
                <a:cs typeface="Calibri"/>
              </a:rPr>
              <a:t>5</a:t>
            </a:r>
            <a:r>
              <a:rPr sz="1200" b="1" spc="-10" dirty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  <a:p>
            <a:pPr marL="12700" marR="5080" algn="just">
              <a:lnSpc>
                <a:spcPct val="117300"/>
              </a:lnSpc>
              <a:spcBef>
                <a:spcPts val="600"/>
              </a:spcBef>
            </a:pP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lun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dirty="0">
                <a:latin typeface="Calibri"/>
                <a:cs typeface="Calibri"/>
              </a:rPr>
              <a:t>ie- st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50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gang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z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qu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Re- 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darf</a:t>
            </a:r>
            <a:r>
              <a:rPr sz="1100" dirty="0">
                <a:latin typeface="Calibri"/>
                <a:cs typeface="Calibri"/>
              </a:rPr>
              <a:t>s 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1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1 </a:t>
            </a:r>
            <a:r>
              <a:rPr sz="1100" b="1" spc="-11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Die</a:t>
            </a:r>
            <a:r>
              <a:rPr sz="1100" b="1" spc="-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E</a:t>
            </a:r>
            <a:r>
              <a:rPr sz="1100" b="1" spc="-5" dirty="0">
                <a:latin typeface="Calibri"/>
                <a:cs typeface="Calibri"/>
              </a:rPr>
              <a:t>n</a:t>
            </a:r>
            <a:r>
              <a:rPr sz="1100" b="1" spc="-15" dirty="0">
                <a:latin typeface="Calibri"/>
                <a:cs typeface="Calibri"/>
              </a:rPr>
              <a:t>t</a:t>
            </a:r>
            <a:r>
              <a:rPr sz="1100" b="1" spc="5" dirty="0">
                <a:latin typeface="Calibri"/>
                <a:cs typeface="Calibri"/>
              </a:rPr>
              <a:t>w</a:t>
            </a:r>
            <a:r>
              <a:rPr sz="1100" b="1" spc="-10" dirty="0">
                <a:latin typeface="Calibri"/>
                <a:cs typeface="Calibri"/>
              </a:rPr>
              <a:t>i</a:t>
            </a:r>
            <a:r>
              <a:rPr sz="1100" b="1" spc="5" dirty="0">
                <a:latin typeface="Calibri"/>
                <a:cs typeface="Calibri"/>
              </a:rPr>
              <a:t>c</a:t>
            </a:r>
            <a:r>
              <a:rPr sz="1100" b="1" spc="-5" dirty="0">
                <a:latin typeface="Calibri"/>
                <a:cs typeface="Calibri"/>
              </a:rPr>
              <a:t>k</a:t>
            </a:r>
            <a:r>
              <a:rPr sz="1100" b="1" dirty="0">
                <a:latin typeface="Calibri"/>
                <a:cs typeface="Calibri"/>
              </a:rPr>
              <a:t>l</a:t>
            </a:r>
            <a:r>
              <a:rPr sz="1100" b="1" spc="-5" dirty="0">
                <a:latin typeface="Calibri"/>
                <a:cs typeface="Calibri"/>
              </a:rPr>
              <a:t>u</a:t>
            </a:r>
            <a:r>
              <a:rPr sz="1100" b="1" spc="-20" dirty="0">
                <a:latin typeface="Calibri"/>
                <a:cs typeface="Calibri"/>
              </a:rPr>
              <a:t>n</a:t>
            </a:r>
            <a:r>
              <a:rPr sz="1100" b="1" dirty="0">
                <a:latin typeface="Calibri"/>
                <a:cs typeface="Calibri"/>
              </a:rPr>
              <a:t>g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de</a:t>
            </a:r>
            <a:r>
              <a:rPr sz="1100" b="1" dirty="0">
                <a:latin typeface="Calibri"/>
                <a:cs typeface="Calibri"/>
              </a:rPr>
              <a:t>s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E</a:t>
            </a:r>
            <a:r>
              <a:rPr sz="1100" b="1" spc="-5" dirty="0">
                <a:latin typeface="Calibri"/>
                <a:cs typeface="Calibri"/>
              </a:rPr>
              <a:t>n</a:t>
            </a:r>
            <a:r>
              <a:rPr sz="1100" b="1" spc="-20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10" dirty="0">
                <a:latin typeface="Calibri"/>
                <a:cs typeface="Calibri"/>
              </a:rPr>
              <a:t>gi</a:t>
            </a:r>
            <a:r>
              <a:rPr sz="1100" b="1" spc="-5" dirty="0">
                <a:latin typeface="Calibri"/>
                <a:cs typeface="Calibri"/>
              </a:rPr>
              <a:t>ebeda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5" dirty="0">
                <a:latin typeface="Calibri"/>
                <a:cs typeface="Calibri"/>
              </a:rPr>
              <a:t>f</a:t>
            </a:r>
            <a:r>
              <a:rPr sz="1100" b="1" dirty="0">
                <a:latin typeface="Calibri"/>
                <a:cs typeface="Calibri"/>
              </a:rPr>
              <a:t>s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117300"/>
              </a:lnSpc>
            </a:pPr>
            <a:r>
              <a:rPr sz="1100" dirty="0">
                <a:latin typeface="Calibri"/>
                <a:cs typeface="Calibri"/>
              </a:rPr>
              <a:t>Der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Jahrhund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: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ur- 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,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 es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and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Haup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41300" marR="111125" indent="-228600">
              <a:lnSpc>
                <a:spcPct val="117300"/>
              </a:lnSpc>
              <a:spcBef>
                <a:spcPts val="980"/>
              </a:spcBef>
              <a:buFont typeface="Calibri"/>
              <a:buAutoNum type="alphaLcParenR"/>
              <a:tabLst>
                <a:tab pos="241935" algn="l"/>
              </a:tabLst>
            </a:pP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ach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folg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A</a:t>
            </a:r>
            <a:r>
              <a:rPr sz="1100" i="1" spc="-20" dirty="0">
                <a:latin typeface="Calibri"/>
                <a:cs typeface="Calibri"/>
              </a:rPr>
              <a:t>b</a:t>
            </a:r>
            <a:r>
              <a:rPr sz="1100" i="1" spc="-5" dirty="0">
                <a:latin typeface="Calibri"/>
                <a:cs typeface="Calibri"/>
              </a:rPr>
              <a:t>bildung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un</a:t>
            </a:r>
            <a:r>
              <a:rPr sz="1100" i="1" dirty="0">
                <a:latin typeface="Calibri"/>
                <a:cs typeface="Calibri"/>
              </a:rPr>
              <a:t>ten</a:t>
            </a:r>
            <a:r>
              <a:rPr sz="1100" i="1" spc="-5" dirty="0">
                <a:latin typeface="Calibri"/>
                <a:cs typeface="Calibri"/>
              </a:rPr>
              <a:t> zu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20" dirty="0">
                <a:latin typeface="Calibri"/>
                <a:cs typeface="Calibri"/>
              </a:rPr>
              <a:t>g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20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auch</a:t>
            </a:r>
            <a:r>
              <a:rPr sz="1100" i="1" dirty="0">
                <a:latin typeface="Calibri"/>
                <a:cs typeface="Calibri"/>
              </a:rPr>
              <a:t>. W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spc="-20" dirty="0">
                <a:latin typeface="Calibri"/>
                <a:cs typeface="Calibri"/>
              </a:rPr>
              <a:t>ä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k </a:t>
            </a:r>
            <a:r>
              <a:rPr sz="1100" i="1" spc="-5" dirty="0">
                <a:latin typeface="Calibri"/>
                <a:cs typeface="Calibri"/>
              </a:rPr>
              <a:t>ang</a:t>
            </a:r>
            <a:r>
              <a:rPr sz="1100" i="1" dirty="0">
                <a:latin typeface="Calibri"/>
                <a:cs typeface="Calibri"/>
              </a:rPr>
              <a:t>est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20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auc</a:t>
            </a:r>
            <a:r>
              <a:rPr sz="1100" i="1" dirty="0">
                <a:latin typeface="Calibri"/>
                <a:cs typeface="Calibri"/>
              </a:rPr>
              <a:t>h se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1</a:t>
            </a:r>
            <a:r>
              <a:rPr sz="1100" i="1" dirty="0">
                <a:latin typeface="Calibri"/>
                <a:cs typeface="Calibri"/>
              </a:rPr>
              <a:t>9</a:t>
            </a:r>
            <a:r>
              <a:rPr sz="1100" i="1" spc="-10" dirty="0">
                <a:latin typeface="Calibri"/>
                <a:cs typeface="Calibri"/>
              </a:rPr>
              <a:t>4</a:t>
            </a:r>
            <a:r>
              <a:rPr sz="1100" i="1" dirty="0">
                <a:latin typeface="Calibri"/>
                <a:cs typeface="Calibri"/>
              </a:rPr>
              <a:t>0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-Jah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"/>
              </a:spcBef>
              <a:buFont typeface="Calibri"/>
              <a:buAutoNum type="alphaLcParenR"/>
            </a:pPr>
            <a:endParaRPr sz="1350">
              <a:latin typeface="Times New Roman"/>
              <a:cs typeface="Times New Roman"/>
            </a:endParaRPr>
          </a:p>
          <a:p>
            <a:pPr marL="240665" marR="130810" indent="-227965" algn="just">
              <a:lnSpc>
                <a:spcPct val="116799"/>
              </a:lnSpc>
              <a:buFont typeface="Calibri"/>
              <a:buAutoNum type="alphaLcParenR"/>
              <a:tabLst>
                <a:tab pos="241300" algn="l"/>
              </a:tabLst>
            </a:pPr>
            <a:r>
              <a:rPr sz="1100" i="1" dirty="0">
                <a:latin typeface="Calibri"/>
                <a:cs typeface="Calibri"/>
              </a:rPr>
              <a:t>Se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Anfan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 2</a:t>
            </a:r>
            <a:r>
              <a:rPr sz="1100" i="1" dirty="0">
                <a:latin typeface="Calibri"/>
                <a:cs typeface="Calibri"/>
              </a:rPr>
              <a:t>0. </a:t>
            </a:r>
            <a:r>
              <a:rPr sz="1100" i="1" spc="-5" dirty="0">
                <a:latin typeface="Calibri"/>
                <a:cs typeface="Calibri"/>
              </a:rPr>
              <a:t>Jah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h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hab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M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 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qu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spc="-1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nu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t.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e- 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ach</a:t>
            </a:r>
            <a:r>
              <a:rPr sz="1100" i="1" dirty="0">
                <a:latin typeface="Calibri"/>
                <a:cs typeface="Calibri"/>
              </a:rPr>
              <a:t>te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ua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io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z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(</a:t>
            </a:r>
            <a:r>
              <a:rPr sz="1100" i="1" spc="-5" dirty="0">
                <a:latin typeface="Calibri"/>
                <a:cs typeface="Calibri"/>
              </a:rPr>
              <a:t>näch</a:t>
            </a:r>
            <a:r>
              <a:rPr sz="1100" i="1" dirty="0">
                <a:latin typeface="Calibri"/>
                <a:cs typeface="Calibri"/>
              </a:rPr>
              <a:t>ste</a:t>
            </a:r>
            <a:r>
              <a:rPr sz="1100" i="1" spc="-10" dirty="0">
                <a:latin typeface="Calibri"/>
                <a:cs typeface="Calibri"/>
              </a:rPr>
              <a:t> S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te)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 st</a:t>
            </a:r>
            <a:r>
              <a:rPr sz="1100" i="1" spc="-20" dirty="0">
                <a:latin typeface="Calibri"/>
                <a:cs typeface="Calibri"/>
              </a:rPr>
              <a:t>ä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0" dirty="0">
                <a:latin typeface="Calibri"/>
                <a:cs typeface="Calibri"/>
              </a:rPr>
              <a:t>k</a:t>
            </a:r>
            <a:r>
              <a:rPr sz="1100" i="1" dirty="0">
                <a:latin typeface="Calibri"/>
                <a:cs typeface="Calibri"/>
              </a:rPr>
              <a:t>sten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änd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ung</a:t>
            </a:r>
            <a:r>
              <a:rPr sz="1100" i="1" dirty="0">
                <a:latin typeface="Calibri"/>
                <a:cs typeface="Calibri"/>
              </a:rPr>
              <a:t>en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inig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ä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Calibri"/>
              <a:buAutoNum type="alphaLcParenR"/>
            </a:pPr>
            <a:endParaRPr sz="1300">
              <a:latin typeface="Times New Roman"/>
              <a:cs typeface="Times New Roman"/>
            </a:endParaRPr>
          </a:p>
          <a:p>
            <a:pPr marL="240665" marR="41275" indent="-227965">
              <a:lnSpc>
                <a:spcPct val="117300"/>
              </a:lnSpc>
              <a:buFont typeface="Calibri"/>
              <a:buAutoNum type="alphaLcParenR"/>
              <a:tabLst>
                <a:tab pos="241300" algn="l"/>
              </a:tabLst>
            </a:pP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äg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20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Zu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unf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(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) 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dirty="0">
                <a:latin typeface="Calibri"/>
                <a:cs typeface="Calibri"/>
              </a:rPr>
              <a:t>ew</a:t>
            </a:r>
            <a:r>
              <a:rPr sz="1100" i="1" spc="-5" dirty="0">
                <a:latin typeface="Calibri"/>
                <a:cs typeface="Calibri"/>
              </a:rPr>
              <a:t>inn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chä</a:t>
            </a:r>
            <a:r>
              <a:rPr sz="1100" i="1" spc="-15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 anhan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afi</a:t>
            </a:r>
            <a:r>
              <a:rPr sz="1100" i="1" spc="-15" dirty="0">
                <a:latin typeface="Calibri"/>
                <a:cs typeface="Calibri"/>
              </a:rPr>
              <a:t>k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ab</a:t>
            </a:r>
            <a:r>
              <a:rPr sz="1100" i="1" dirty="0">
                <a:latin typeface="Calibri"/>
                <a:cs typeface="Calibri"/>
              </a:rPr>
              <a:t>. </a:t>
            </a:r>
            <a:r>
              <a:rPr sz="1100" i="1" spc="-15" dirty="0">
                <a:latin typeface="Calibri"/>
                <a:cs typeface="Calibri"/>
              </a:rPr>
              <a:t>W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Fa</a:t>
            </a:r>
            <a:r>
              <a:rPr sz="1100" i="1" dirty="0">
                <a:latin typeface="Calibri"/>
                <a:cs typeface="Calibri"/>
              </a:rPr>
              <a:t>kt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önn</a:t>
            </a:r>
            <a:r>
              <a:rPr sz="1100" i="1" dirty="0">
                <a:latin typeface="Calibri"/>
                <a:cs typeface="Calibri"/>
              </a:rPr>
              <a:t>ten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ee</a:t>
            </a:r>
            <a:r>
              <a:rPr sz="1100" i="1" spc="-5" dirty="0">
                <a:latin typeface="Calibri"/>
                <a:cs typeface="Calibri"/>
              </a:rPr>
              <a:t>influ</a:t>
            </a:r>
            <a:r>
              <a:rPr sz="1100" i="1" dirty="0">
                <a:latin typeface="Calibri"/>
                <a:cs typeface="Calibri"/>
              </a:rPr>
              <a:t>sse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De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0" dirty="0">
                <a:latin typeface="Calibri"/>
                <a:cs typeface="Calibri"/>
              </a:rPr>
              <a:t>k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dab</a:t>
            </a:r>
            <a:r>
              <a:rPr sz="1100" i="1" dirty="0">
                <a:latin typeface="Calibri"/>
                <a:cs typeface="Calibri"/>
              </a:rPr>
              <a:t>ei </a:t>
            </a:r>
            <a:r>
              <a:rPr sz="1100" i="1" spc="-5" dirty="0">
                <a:latin typeface="Calibri"/>
                <a:cs typeface="Calibri"/>
              </a:rPr>
              <a:t>auc</a:t>
            </a:r>
            <a:r>
              <a:rPr sz="1100" i="1" dirty="0">
                <a:latin typeface="Calibri"/>
                <a:cs typeface="Calibri"/>
              </a:rPr>
              <a:t>h </a:t>
            </a:r>
            <a:r>
              <a:rPr sz="1100" i="1" spc="-5" dirty="0">
                <a:latin typeface="Calibri"/>
                <a:cs typeface="Calibri"/>
              </a:rPr>
              <a:t>an 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gang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igni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60" y="8097646"/>
            <a:ext cx="5785485" cy="461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17200"/>
              </a:lnSpc>
            </a:pPr>
            <a:r>
              <a:rPr sz="900" b="1" spc="-5" dirty="0">
                <a:latin typeface="Calibri"/>
                <a:cs typeface="Calibri"/>
              </a:rPr>
              <a:t>L</a:t>
            </a:r>
            <a:r>
              <a:rPr sz="900" b="1" spc="-10" dirty="0">
                <a:latin typeface="Calibri"/>
                <a:cs typeface="Calibri"/>
              </a:rPr>
              <a:t>in</a:t>
            </a:r>
            <a:r>
              <a:rPr sz="900" b="1" spc="-5" dirty="0">
                <a:latin typeface="Calibri"/>
                <a:cs typeface="Calibri"/>
              </a:rPr>
              <a:t>ks: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tw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ck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u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g </a:t>
            </a:r>
            <a:r>
              <a:rPr sz="900" b="1" spc="-10" dirty="0">
                <a:latin typeface="Calibri"/>
                <a:cs typeface="Calibri"/>
              </a:rPr>
              <a:t> 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zer </a:t>
            </a:r>
            <a:r>
              <a:rPr sz="900" b="1" spc="-10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au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 vo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 </a:t>
            </a:r>
            <a:r>
              <a:rPr sz="900" b="1" spc="0" dirty="0">
                <a:latin typeface="Calibri"/>
                <a:cs typeface="Calibri"/>
              </a:rPr>
              <a:t>1</a:t>
            </a:r>
            <a:r>
              <a:rPr sz="900" b="1" spc="-5" dirty="0">
                <a:latin typeface="Calibri"/>
                <a:cs typeface="Calibri"/>
              </a:rPr>
              <a:t>910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bi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2000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 </a:t>
            </a:r>
            <a:r>
              <a:rPr sz="900" b="1" spc="0" dirty="0">
                <a:latin typeface="Calibri"/>
                <a:cs typeface="Calibri"/>
              </a:rPr>
              <a:t>a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Ge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mtv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au</a:t>
            </a:r>
            <a:r>
              <a:rPr sz="900" b="1" spc="-5" dirty="0">
                <a:latin typeface="Calibri"/>
                <a:cs typeface="Calibri"/>
              </a:rPr>
              <a:t>ch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1000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j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u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e. </a:t>
            </a:r>
            <a:r>
              <a:rPr sz="900" b="1" spc="-5" dirty="0">
                <a:latin typeface="Calibri"/>
                <a:cs typeface="Calibri"/>
              </a:rPr>
              <a:t>R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spc="-5" dirty="0">
                <a:latin typeface="Calibri"/>
                <a:cs typeface="Calibri"/>
              </a:rPr>
              <a:t>ts:</a:t>
            </a:r>
            <a:r>
              <a:rPr sz="900" b="1" spc="1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ck</a:t>
            </a:r>
            <a:r>
              <a:rPr sz="900" b="1" spc="-10" dirty="0">
                <a:latin typeface="Calibri"/>
                <a:cs typeface="Calibri"/>
              </a:rPr>
              <a:t>lun</a:t>
            </a:r>
            <a:r>
              <a:rPr sz="900" b="1" dirty="0">
                <a:latin typeface="Calibri"/>
                <a:cs typeface="Calibri"/>
              </a:rPr>
              <a:t>g</a:t>
            </a:r>
            <a:r>
              <a:rPr sz="900" b="1" spc="1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15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zer</a:t>
            </a:r>
            <a:r>
              <a:rPr sz="900" b="1" spc="1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au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vo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1</a:t>
            </a:r>
            <a:r>
              <a:rPr sz="900" b="1" spc="0" dirty="0">
                <a:latin typeface="Calibri"/>
                <a:cs typeface="Calibri"/>
              </a:rPr>
              <a:t>9</a:t>
            </a:r>
            <a:r>
              <a:rPr sz="900" b="1" spc="-5" dirty="0">
                <a:latin typeface="Calibri"/>
                <a:cs typeface="Calibri"/>
              </a:rPr>
              <a:t>19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bi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1990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m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5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ch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z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m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spc="-5" dirty="0">
                <a:latin typeface="Calibri"/>
                <a:cs typeface="Calibri"/>
              </a:rPr>
              <a:t>tt</a:t>
            </a:r>
            <a:r>
              <a:rPr sz="900" b="1" spc="-10" dirty="0">
                <a:latin typeface="Calibri"/>
                <a:cs typeface="Calibri"/>
              </a:rPr>
              <a:t>oi</a:t>
            </a:r>
            <a:r>
              <a:rPr sz="900" b="1" dirty="0">
                <a:latin typeface="Calibri"/>
                <a:cs typeface="Calibri"/>
              </a:rPr>
              <a:t>n</a:t>
            </a:r>
            <a:r>
              <a:rPr sz="900" b="1" spc="-10" dirty="0">
                <a:latin typeface="Calibri"/>
                <a:cs typeface="Calibri"/>
              </a:rPr>
              <a:t>landp</a:t>
            </a:r>
            <a:r>
              <a:rPr sz="900" b="1" dirty="0">
                <a:latin typeface="Calibri"/>
                <a:cs typeface="Calibri"/>
              </a:rPr>
              <a:t>ro</a:t>
            </a:r>
            <a:r>
              <a:rPr sz="900" b="1" spc="-10" dirty="0">
                <a:latin typeface="Calibri"/>
                <a:cs typeface="Calibri"/>
              </a:rPr>
              <a:t>du</a:t>
            </a:r>
            <a:r>
              <a:rPr sz="900" b="1" spc="-5" dirty="0">
                <a:latin typeface="Calibri"/>
                <a:cs typeface="Calibri"/>
              </a:rPr>
              <a:t>kt</a:t>
            </a:r>
            <a:r>
              <a:rPr sz="900" b="1" spc="1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(B</a:t>
            </a:r>
            <a:r>
              <a:rPr sz="900" b="1" spc="-5" dirty="0">
                <a:latin typeface="Calibri"/>
                <a:cs typeface="Calibri"/>
              </a:rPr>
              <a:t>IP</a:t>
            </a:r>
            <a:r>
              <a:rPr sz="900" b="1" spc="-10" dirty="0">
                <a:latin typeface="Calibri"/>
                <a:cs typeface="Calibri"/>
              </a:rPr>
              <a:t>)</a:t>
            </a:r>
            <a:r>
              <a:rPr sz="900" b="1" dirty="0">
                <a:latin typeface="Calibri"/>
                <a:cs typeface="Calibri"/>
              </a:rPr>
              <a:t>. </a:t>
            </a:r>
            <a:r>
              <a:rPr sz="900" b="1" spc="-20" dirty="0">
                <a:latin typeface="Calibri"/>
                <a:cs typeface="Calibri"/>
              </a:rPr>
              <a:t>Q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spc="-5" dirty="0">
                <a:latin typeface="Calibri"/>
                <a:cs typeface="Calibri"/>
              </a:rPr>
              <a:t>e: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Bu</a:t>
            </a:r>
            <a:r>
              <a:rPr sz="900" b="1" dirty="0">
                <a:latin typeface="Calibri"/>
                <a:cs typeface="Calibri"/>
              </a:rPr>
              <a:t>n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mt</a:t>
            </a:r>
            <a:r>
              <a:rPr sz="900" b="1" dirty="0">
                <a:latin typeface="Calibri"/>
                <a:cs typeface="Calibri"/>
              </a:rPr>
              <a:t> f</a:t>
            </a:r>
            <a:r>
              <a:rPr sz="900" b="1" spc="-10" dirty="0">
                <a:latin typeface="Calibri"/>
                <a:cs typeface="Calibri"/>
              </a:rPr>
              <a:t>ü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,</a:t>
            </a:r>
            <a:r>
              <a:rPr sz="900" b="1" spc="-20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zer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 Ge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mt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st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st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k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01230" y="5670690"/>
            <a:ext cx="5885812" cy="24155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2</a:t>
            </a:fld>
            <a:endParaRPr spc="-5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117" y="4389754"/>
            <a:ext cx="5786755" cy="299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6700"/>
              </a:lnSpc>
            </a:pP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ck</a:t>
            </a:r>
            <a:r>
              <a:rPr sz="900" b="1" spc="-10" dirty="0">
                <a:latin typeface="Calibri"/>
                <a:cs typeface="Calibri"/>
              </a:rPr>
              <a:t>lun</a:t>
            </a:r>
            <a:r>
              <a:rPr sz="900" b="1" dirty="0">
                <a:latin typeface="Calibri"/>
                <a:cs typeface="Calibri"/>
              </a:rPr>
              <a:t>g </a:t>
            </a:r>
            <a:r>
              <a:rPr sz="900" b="1" spc="-4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 </a:t>
            </a:r>
            <a:r>
              <a:rPr sz="900" b="1" spc="-4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p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ze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ual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0" dirty="0">
                <a:latin typeface="Calibri"/>
                <a:cs typeface="Calibri"/>
              </a:rPr>
              <a:t> </a:t>
            </a:r>
            <a:r>
              <a:rPr sz="900" b="1" spc="-20" dirty="0">
                <a:latin typeface="Calibri"/>
                <a:cs typeface="Calibri"/>
              </a:rPr>
              <a:t>A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il</a:t>
            </a:r>
            <a:r>
              <a:rPr sz="900" b="1" dirty="0">
                <a:latin typeface="Calibri"/>
                <a:cs typeface="Calibri"/>
              </a:rPr>
              <a:t>e </a:t>
            </a:r>
            <a:r>
              <a:rPr sz="900" b="1" spc="-4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 </a:t>
            </a:r>
            <a:r>
              <a:rPr sz="900" b="1" spc="-4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in</a:t>
            </a:r>
            <a:r>
              <a:rPr sz="900" b="1" dirty="0">
                <a:latin typeface="Calibri"/>
                <a:cs typeface="Calibri"/>
              </a:rPr>
              <a:t>ze</a:t>
            </a:r>
            <a:r>
              <a:rPr sz="900" b="1" spc="-10" dirty="0">
                <a:latin typeface="Calibri"/>
                <a:cs typeface="Calibri"/>
              </a:rPr>
              <a:t>ln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0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rä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dirty="0">
                <a:latin typeface="Calibri"/>
                <a:cs typeface="Calibri"/>
              </a:rPr>
              <a:t>m </a:t>
            </a:r>
            <a:r>
              <a:rPr sz="900" b="1" spc="-60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zer </a:t>
            </a:r>
            <a:r>
              <a:rPr sz="900" b="1" spc="-4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5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au</a:t>
            </a:r>
            <a:r>
              <a:rPr sz="900" b="1" spc="-5" dirty="0">
                <a:latin typeface="Calibri"/>
                <a:cs typeface="Calibri"/>
              </a:rPr>
              <a:t>ch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vo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0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1910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0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bi</a:t>
            </a:r>
            <a:r>
              <a:rPr sz="900" b="1" spc="-5" dirty="0">
                <a:latin typeface="Calibri"/>
                <a:cs typeface="Calibri"/>
              </a:rPr>
              <a:t>s 2013</a:t>
            </a:r>
            <a:r>
              <a:rPr sz="900" b="1" dirty="0">
                <a:latin typeface="Calibri"/>
                <a:cs typeface="Calibri"/>
              </a:rPr>
              <a:t>.</a:t>
            </a:r>
            <a:r>
              <a:rPr sz="900" b="1" spc="-5" dirty="0">
                <a:latin typeface="Calibri"/>
                <a:cs typeface="Calibri"/>
              </a:rPr>
              <a:t> </a:t>
            </a:r>
            <a:r>
              <a:rPr sz="900" b="1" spc="-20" dirty="0">
                <a:latin typeface="Calibri"/>
                <a:cs typeface="Calibri"/>
              </a:rPr>
              <a:t>Q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spc="-5" dirty="0">
                <a:latin typeface="Calibri"/>
                <a:cs typeface="Calibri"/>
              </a:rPr>
              <a:t>e: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Bu</a:t>
            </a:r>
            <a:r>
              <a:rPr sz="900" b="1" dirty="0">
                <a:latin typeface="Calibri"/>
                <a:cs typeface="Calibri"/>
              </a:rPr>
              <a:t>n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mt</a:t>
            </a:r>
            <a:r>
              <a:rPr sz="900" b="1" dirty="0">
                <a:latin typeface="Calibri"/>
                <a:cs typeface="Calibri"/>
              </a:rPr>
              <a:t> f</a:t>
            </a:r>
            <a:r>
              <a:rPr sz="900" b="1" spc="-10" dirty="0">
                <a:latin typeface="Calibri"/>
                <a:cs typeface="Calibri"/>
              </a:rPr>
              <a:t>ü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, 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zer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 Ge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mt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st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st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k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60" y="8178418"/>
            <a:ext cx="5774055" cy="62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33350">
              <a:lnSpc>
                <a:spcPct val="116700"/>
              </a:lnSpc>
            </a:pPr>
            <a:r>
              <a:rPr sz="900" b="1" spc="-5" dirty="0">
                <a:latin typeface="Calibri"/>
                <a:cs typeface="Calibri"/>
              </a:rPr>
              <a:t>L</a:t>
            </a:r>
            <a:r>
              <a:rPr sz="900" b="1" spc="-10" dirty="0">
                <a:latin typeface="Calibri"/>
                <a:cs typeface="Calibri"/>
              </a:rPr>
              <a:t>in</a:t>
            </a:r>
            <a:r>
              <a:rPr sz="900" b="1" spc="-5" dirty="0">
                <a:latin typeface="Calibri"/>
                <a:cs typeface="Calibri"/>
              </a:rPr>
              <a:t>ks:</a:t>
            </a:r>
            <a:r>
              <a:rPr sz="900" b="1" dirty="0">
                <a:latin typeface="Calibri"/>
                <a:cs typeface="Calibri"/>
              </a:rPr>
              <a:t> 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-5" dirty="0">
                <a:latin typeface="Calibri"/>
                <a:cs typeface="Calibri"/>
              </a:rPr>
              <a:t>ick</a:t>
            </a:r>
            <a:r>
              <a:rPr sz="900" b="1" spc="-10" dirty="0">
                <a:latin typeface="Calibri"/>
                <a:cs typeface="Calibri"/>
              </a:rPr>
              <a:t>lun</a:t>
            </a:r>
            <a:r>
              <a:rPr sz="900" b="1" dirty="0">
                <a:latin typeface="Calibri"/>
                <a:cs typeface="Calibri"/>
              </a:rPr>
              <a:t>g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20" dirty="0">
                <a:latin typeface="Calibri"/>
                <a:cs typeface="Calibri"/>
              </a:rPr>
              <a:t>A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ei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e er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ba</a:t>
            </a:r>
            <a:r>
              <a:rPr sz="900" b="1" dirty="0">
                <a:latin typeface="Calibri"/>
                <a:cs typeface="Calibri"/>
              </a:rPr>
              <a:t>rer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ne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20" dirty="0">
                <a:latin typeface="Calibri"/>
                <a:cs typeface="Calibri"/>
              </a:rPr>
              <a:t>ä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20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merze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un</a:t>
            </a:r>
            <a:r>
              <a:rPr sz="900" b="1" dirty="0">
                <a:latin typeface="Calibri"/>
                <a:cs typeface="Calibri"/>
              </a:rPr>
              <a:t>g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p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5" dirty="0">
                <a:latin typeface="Calibri"/>
                <a:cs typeface="Calibri"/>
              </a:rPr>
              <a:t>o R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io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o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199</a:t>
            </a:r>
            <a:r>
              <a:rPr sz="900" b="1" spc="-5" dirty="0">
                <a:latin typeface="Calibri"/>
                <a:cs typeface="Calibri"/>
              </a:rPr>
              <a:t>2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bi</a:t>
            </a:r>
            <a:r>
              <a:rPr sz="900" b="1" spc="-5" dirty="0">
                <a:latin typeface="Calibri"/>
                <a:cs typeface="Calibri"/>
              </a:rPr>
              <a:t>s 2012.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Qu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P </a:t>
            </a:r>
            <a:r>
              <a:rPr sz="900" b="1" spc="-5" dirty="0">
                <a:latin typeface="Calibri"/>
                <a:cs typeface="Calibri"/>
              </a:rPr>
              <a:t>2013;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 </a:t>
            </a:r>
            <a:r>
              <a:rPr sz="900" b="1" spc="-15" dirty="0">
                <a:latin typeface="Calibri"/>
                <a:cs typeface="Calibri"/>
              </a:rPr>
              <a:t>F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5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al</a:t>
            </a:r>
            <a:r>
              <a:rPr sz="900" b="1" spc="-5" dirty="0">
                <a:latin typeface="Calibri"/>
                <a:cs typeface="Calibri"/>
              </a:rPr>
              <a:t>m</a:t>
            </a:r>
            <a:r>
              <a:rPr sz="900" b="1" spc="10" dirty="0">
                <a:latin typeface="Calibri"/>
                <a:cs typeface="Calibri"/>
              </a:rPr>
              <a:t>a</a:t>
            </a:r>
            <a:r>
              <a:rPr sz="900" b="1" spc="-10" dirty="0">
                <a:latin typeface="Calibri"/>
                <a:cs typeface="Calibri"/>
              </a:rPr>
              <a:t>na</a:t>
            </a:r>
            <a:r>
              <a:rPr sz="900" b="1" spc="-5" dirty="0">
                <a:latin typeface="Calibri"/>
                <a:cs typeface="Calibri"/>
              </a:rPr>
              <a:t>ch 2014</a:t>
            </a:r>
            <a:endParaRPr sz="900">
              <a:latin typeface="Calibri"/>
              <a:cs typeface="Calibri"/>
            </a:endParaRPr>
          </a:p>
          <a:p>
            <a:pPr marL="12700" marR="5080">
              <a:lnSpc>
                <a:spcPts val="1270"/>
              </a:lnSpc>
              <a:spcBef>
                <a:spcPts val="65"/>
              </a:spcBef>
            </a:pPr>
            <a:r>
              <a:rPr sz="900" b="1" spc="-5" dirty="0">
                <a:latin typeface="Calibri"/>
                <a:cs typeface="Calibri"/>
              </a:rPr>
              <a:t>R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spc="-5" dirty="0">
                <a:latin typeface="Calibri"/>
                <a:cs typeface="Calibri"/>
              </a:rPr>
              <a:t>ts: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20" dirty="0">
                <a:latin typeface="Calibri"/>
                <a:cs typeface="Calibri"/>
              </a:rPr>
              <a:t>A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ei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e </a:t>
            </a:r>
            <a:r>
              <a:rPr sz="900" b="1" spc="-10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20" dirty="0">
                <a:latin typeface="Calibri"/>
                <a:cs typeface="Calibri"/>
              </a:rPr>
              <a:t>ä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e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lobal</a:t>
            </a:r>
            <a:r>
              <a:rPr sz="900" b="1" dirty="0">
                <a:latin typeface="Calibri"/>
                <a:cs typeface="Calibri"/>
              </a:rPr>
              <a:t>em 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10" dirty="0">
                <a:latin typeface="Calibri"/>
                <a:cs typeface="Calibri"/>
              </a:rPr>
              <a:t>au</a:t>
            </a:r>
            <a:r>
              <a:rPr sz="900" b="1" spc="-5" dirty="0">
                <a:latin typeface="Calibri"/>
                <a:cs typeface="Calibri"/>
              </a:rPr>
              <a:t>ch 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m J</a:t>
            </a:r>
            <a:r>
              <a:rPr sz="900" b="1" spc="-10" dirty="0">
                <a:latin typeface="Calibri"/>
                <a:cs typeface="Calibri"/>
              </a:rPr>
              <a:t>ah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2011</a:t>
            </a:r>
            <a:r>
              <a:rPr sz="900" b="1" dirty="0">
                <a:latin typeface="Calibri"/>
                <a:cs typeface="Calibri"/>
              </a:rPr>
              <a:t>. </a:t>
            </a:r>
            <a:r>
              <a:rPr sz="900" b="1" spc="-10" dirty="0">
                <a:latin typeface="Calibri"/>
                <a:cs typeface="Calibri"/>
              </a:rPr>
              <a:t>Qu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R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ew</a:t>
            </a:r>
            <a:r>
              <a:rPr sz="900" b="1" spc="-10" dirty="0">
                <a:latin typeface="Calibri"/>
                <a:cs typeface="Calibri"/>
              </a:rPr>
              <a:t>abl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1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g</a:t>
            </a:r>
            <a:r>
              <a:rPr sz="900" b="1" spc="-5" dirty="0">
                <a:latin typeface="Calibri"/>
                <a:cs typeface="Calibri"/>
              </a:rPr>
              <a:t>y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P</a:t>
            </a:r>
            <a:r>
              <a:rPr sz="900" b="1" spc="-10" dirty="0">
                <a:latin typeface="Calibri"/>
                <a:cs typeface="Calibri"/>
              </a:rPr>
              <a:t>oli</a:t>
            </a:r>
            <a:r>
              <a:rPr sz="900" b="1" spc="-5" dirty="0">
                <a:latin typeface="Calibri"/>
                <a:cs typeface="Calibri"/>
              </a:rPr>
              <a:t>cy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w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5" dirty="0">
                <a:latin typeface="Calibri"/>
                <a:cs typeface="Calibri"/>
              </a:rPr>
              <a:t>k, 2013;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 </a:t>
            </a:r>
            <a:r>
              <a:rPr sz="900" b="1" spc="-15" dirty="0">
                <a:latin typeface="Calibri"/>
                <a:cs typeface="Calibri"/>
              </a:rPr>
              <a:t>F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al</a:t>
            </a:r>
            <a:r>
              <a:rPr sz="900" b="1" spc="10" dirty="0">
                <a:latin typeface="Calibri"/>
                <a:cs typeface="Calibri"/>
              </a:rPr>
              <a:t>m</a:t>
            </a:r>
            <a:r>
              <a:rPr sz="900" b="1" spc="-10" dirty="0">
                <a:latin typeface="Calibri"/>
                <a:cs typeface="Calibri"/>
              </a:rPr>
              <a:t>ana</a:t>
            </a:r>
            <a:r>
              <a:rPr sz="900" b="1" spc="-5" dirty="0">
                <a:latin typeface="Calibri"/>
                <a:cs typeface="Calibri"/>
              </a:rPr>
              <a:t>ch 2014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99795" y="5153331"/>
            <a:ext cx="2739338" cy="29919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42995" y="5641472"/>
            <a:ext cx="2984588" cy="250452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29286" y="906514"/>
            <a:ext cx="6350351" cy="3475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3</a:t>
            </a:fld>
            <a:endParaRPr spc="-5" dirty="0"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319" y="912367"/>
            <a:ext cx="5788660" cy="5285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1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Meh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a</a:t>
            </a:r>
            <a:r>
              <a:rPr sz="1100" b="1" spc="-10" dirty="0">
                <a:latin typeface="Calibri"/>
                <a:cs typeface="Calibri"/>
              </a:rPr>
              <a:t>l</a:t>
            </a:r>
            <a:r>
              <a:rPr sz="1100" b="1" dirty="0">
                <a:latin typeface="Calibri"/>
                <a:cs typeface="Calibri"/>
              </a:rPr>
              <a:t>s</a:t>
            </a:r>
            <a:r>
              <a:rPr sz="1100" b="1" spc="-10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g</a:t>
            </a:r>
            <a:r>
              <a:rPr sz="1100" b="1" spc="-5" dirty="0">
                <a:latin typeface="Calibri"/>
                <a:cs typeface="Calibri"/>
              </a:rPr>
              <a:t>enu</a:t>
            </a:r>
            <a:r>
              <a:rPr sz="1100" b="1" dirty="0">
                <a:latin typeface="Calibri"/>
                <a:cs typeface="Calibri"/>
              </a:rPr>
              <a:t>g?</a:t>
            </a:r>
            <a:endParaRPr sz="11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225"/>
              </a:spcBef>
            </a:pP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te,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gin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 21.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hrhund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ts,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5" dirty="0">
                <a:latin typeface="Calibri"/>
                <a:cs typeface="Calibri"/>
              </a:rPr>
              <a:t>räg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n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rgi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z</a:t>
            </a:r>
            <a:r>
              <a:rPr sz="1100" spc="-5" dirty="0">
                <a:latin typeface="Calibri"/>
                <a:cs typeface="Calibri"/>
              </a:rPr>
              <a:t> pr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Jah</a:t>
            </a:r>
            <a:r>
              <a:rPr sz="1100" dirty="0">
                <a:latin typeface="Calibri"/>
                <a:cs typeface="Calibri"/>
              </a:rPr>
              <a:t>r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6900"/>
              </a:lnSpc>
              <a:spcBef>
                <a:spcPts val="65"/>
              </a:spcBef>
            </a:pP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6‘</a:t>
            </a:r>
            <a:r>
              <a:rPr sz="1100" spc="-10" dirty="0">
                <a:latin typeface="Calibri"/>
                <a:cs typeface="Calibri"/>
              </a:rPr>
              <a:t>3</a:t>
            </a:r>
            <a:r>
              <a:rPr sz="1100" dirty="0">
                <a:latin typeface="Calibri"/>
                <a:cs typeface="Calibri"/>
              </a:rPr>
              <a:t>00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tt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rü</a:t>
            </a:r>
            <a:r>
              <a:rPr sz="1100" dirty="0">
                <a:latin typeface="Calibri"/>
                <a:cs typeface="Calibri"/>
              </a:rPr>
              <a:t>cks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igun</a:t>
            </a:r>
            <a:r>
              <a:rPr sz="1100" dirty="0">
                <a:latin typeface="Calibri"/>
                <a:cs typeface="Calibri"/>
              </a:rPr>
              <a:t>g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u="sng" spc="-5" dirty="0">
                <a:latin typeface="Calibri"/>
                <a:cs typeface="Calibri"/>
              </a:rPr>
              <a:t>Grau</a:t>
            </a:r>
            <a:r>
              <a:rPr sz="1100" u="sng" spc="-10" dirty="0">
                <a:latin typeface="Calibri"/>
                <a:cs typeface="Calibri"/>
              </a:rPr>
              <a:t>e</a:t>
            </a:r>
            <a:r>
              <a:rPr sz="1100" u="sng" dirty="0">
                <a:latin typeface="Calibri"/>
                <a:cs typeface="Calibri"/>
              </a:rPr>
              <a:t>n </a:t>
            </a:r>
            <a:r>
              <a:rPr sz="1100" u="sng" spc="-85" dirty="0">
                <a:latin typeface="Calibri"/>
                <a:cs typeface="Calibri"/>
              </a:rPr>
              <a:t> 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n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rgi</a:t>
            </a:r>
            <a:r>
              <a:rPr sz="1100" u="sng" spc="40" dirty="0">
                <a:latin typeface="Calibri"/>
                <a:cs typeface="Calibri"/>
              </a:rPr>
              <a:t>e</a:t>
            </a:r>
            <a:r>
              <a:rPr sz="1050" spc="-7" baseline="39682" dirty="0">
                <a:latin typeface="Symbol"/>
                <a:cs typeface="Symbol"/>
                <a:hlinkClick r:id="rId3" action="ppaction://hlinksldjump"/>
              </a:rPr>
              <a:t></a:t>
            </a:r>
            <a:r>
              <a:rPr sz="1100" dirty="0">
                <a:latin typeface="Calibri"/>
                <a:cs typeface="Calibri"/>
              </a:rPr>
              <a:t>).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Zähl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rgib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mt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brau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8‘</a:t>
            </a:r>
            <a:r>
              <a:rPr sz="1100" spc="-10" dirty="0">
                <a:latin typeface="Calibri"/>
                <a:cs typeface="Calibri"/>
              </a:rPr>
              <a:t>3</a:t>
            </a:r>
            <a:r>
              <a:rPr sz="1100" dirty="0">
                <a:latin typeface="Calibri"/>
                <a:cs typeface="Calibri"/>
              </a:rPr>
              <a:t>00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tt.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- se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hbar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pri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j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and</a:t>
            </a:r>
            <a:r>
              <a:rPr sz="1100" dirty="0">
                <a:latin typeface="Calibri"/>
                <a:cs typeface="Calibri"/>
              </a:rPr>
              <a:t>es.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1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‘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00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- s</a:t>
            </a:r>
            <a:r>
              <a:rPr sz="1100" spc="-5" dirty="0">
                <a:latin typeface="Calibri"/>
                <a:cs typeface="Calibri"/>
              </a:rPr>
              <a:t>pru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j</a:t>
            </a:r>
            <a:r>
              <a:rPr sz="1100" spc="-5" dirty="0">
                <a:latin typeface="Calibri"/>
                <a:cs typeface="Calibri"/>
              </a:rPr>
              <a:t>ährli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USA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5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tt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5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 Me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- 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hi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pi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rda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ka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pa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hli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land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insg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nap</a:t>
            </a:r>
            <a:r>
              <a:rPr sz="1100" dirty="0">
                <a:latin typeface="Calibri"/>
                <a:cs typeface="Calibri"/>
              </a:rPr>
              <a:t>p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7%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rung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fall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6</a:t>
            </a:r>
            <a:r>
              <a:rPr sz="1100" dirty="0">
                <a:latin typeface="Calibri"/>
                <a:cs typeface="Calibri"/>
              </a:rPr>
              <a:t>0%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jährlich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darf</a:t>
            </a:r>
            <a:r>
              <a:rPr sz="1100" dirty="0">
                <a:latin typeface="Calibri"/>
                <a:cs typeface="Calibri"/>
              </a:rPr>
              <a:t>s.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Afri</a:t>
            </a:r>
            <a:r>
              <a:rPr sz="1100" dirty="0">
                <a:latin typeface="Calibri"/>
                <a:cs typeface="Calibri"/>
              </a:rPr>
              <a:t>ka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t 1</a:t>
            </a:r>
            <a:r>
              <a:rPr sz="1100" spc="-10" dirty="0">
                <a:latin typeface="Calibri"/>
                <a:cs typeface="Calibri"/>
              </a:rPr>
              <a:t>2</a:t>
            </a:r>
            <a:r>
              <a:rPr sz="1100" dirty="0">
                <a:latin typeface="Calibri"/>
                <a:cs typeface="Calibri"/>
              </a:rPr>
              <a:t>%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vö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napp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3</a:t>
            </a:r>
            <a:r>
              <a:rPr sz="1100" dirty="0">
                <a:latin typeface="Calibri"/>
                <a:cs typeface="Calibri"/>
              </a:rPr>
              <a:t>%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il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tel-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Süda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ka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8</a:t>
            </a:r>
            <a:r>
              <a:rPr sz="1100" spc="-15" dirty="0">
                <a:latin typeface="Calibri"/>
                <a:cs typeface="Calibri"/>
              </a:rPr>
              <a:t>.</a:t>
            </a:r>
            <a:r>
              <a:rPr sz="1100" dirty="0">
                <a:latin typeface="Calibri"/>
                <a:cs typeface="Calibri"/>
              </a:rPr>
              <a:t>5%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pru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5</a:t>
            </a:r>
            <a:r>
              <a:rPr sz="1100" spc="-10" dirty="0">
                <a:latin typeface="Calibri"/>
                <a:cs typeface="Calibri"/>
              </a:rPr>
              <a:t>–</a:t>
            </a:r>
            <a:r>
              <a:rPr sz="1100" dirty="0">
                <a:latin typeface="Calibri"/>
                <a:cs typeface="Calibri"/>
              </a:rPr>
              <a:t>6%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ang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 (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03).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1350">
              <a:latin typeface="Times New Roman"/>
              <a:cs typeface="Times New Roman"/>
            </a:endParaRPr>
          </a:p>
          <a:p>
            <a:pPr marL="241300" marR="44450" indent="-228600">
              <a:lnSpc>
                <a:spcPct val="117000"/>
              </a:lnSpc>
            </a:pP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ü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all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so </a:t>
            </a:r>
            <a:r>
              <a:rPr sz="1100" i="1" spc="-15" dirty="0">
                <a:latin typeface="Calibri"/>
                <a:cs typeface="Calibri"/>
              </a:rPr>
              <a:t>v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el 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spc="-10" dirty="0">
                <a:latin typeface="Calibri"/>
                <a:cs typeface="Calibri"/>
              </a:rPr>
              <a:t>w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iz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od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 S</a:t>
            </a:r>
            <a:r>
              <a:rPr sz="1100" i="1" spc="-20" dirty="0">
                <a:latin typeface="Calibri"/>
                <a:cs typeface="Calibri"/>
              </a:rPr>
              <a:t>c</a:t>
            </a:r>
            <a:r>
              <a:rPr sz="1100" i="1" spc="-5" dirty="0">
                <a:latin typeface="Calibri"/>
                <a:cs typeface="Calibri"/>
              </a:rPr>
              <a:t>h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iz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ü</a:t>
            </a:r>
            <a:r>
              <a:rPr sz="1100" i="1" spc="5" dirty="0">
                <a:latin typeface="Calibri"/>
                <a:cs typeface="Calibri"/>
              </a:rPr>
              <a:t>r-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na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ü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lich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ss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c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nich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ich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. S</a:t>
            </a:r>
            <a:r>
              <a:rPr sz="1100" i="1" spc="-5" dirty="0">
                <a:latin typeface="Calibri"/>
                <a:cs typeface="Calibri"/>
              </a:rPr>
              <a:t>oll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Indu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länd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gi</a:t>
            </a:r>
            <a:r>
              <a:rPr sz="1100" i="1" dirty="0">
                <a:latin typeface="Calibri"/>
                <a:cs typeface="Calibri"/>
              </a:rPr>
              <a:t>e s</a:t>
            </a:r>
            <a:r>
              <a:rPr sz="1100" i="1" spc="-5" dirty="0">
                <a:latin typeface="Calibri"/>
                <a:cs typeface="Calibri"/>
              </a:rPr>
              <a:t>pa- 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ic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lung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spc="-20" dirty="0">
                <a:latin typeface="Calibri"/>
                <a:cs typeface="Calibri"/>
              </a:rPr>
              <a:t>ä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Fo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öglich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fa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se 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Les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r-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ef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ca</a:t>
            </a:r>
            <a:r>
              <a:rPr sz="1100" i="1" dirty="0">
                <a:latin typeface="Calibri"/>
                <a:cs typeface="Calibri"/>
              </a:rPr>
              <a:t>. 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h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S</a:t>
            </a:r>
            <a:r>
              <a:rPr sz="1100" i="1" spc="-20" dirty="0">
                <a:latin typeface="Calibri"/>
                <a:cs typeface="Calibri"/>
              </a:rPr>
              <a:t>ä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b="1" i="1" dirty="0">
                <a:latin typeface="Calibri"/>
                <a:cs typeface="Calibri"/>
              </a:rPr>
              <a:t>Die </a:t>
            </a:r>
            <a:r>
              <a:rPr sz="1100" b="1" i="1" spc="-10" dirty="0">
                <a:latin typeface="Calibri"/>
                <a:cs typeface="Calibri"/>
              </a:rPr>
              <a:t>2</a:t>
            </a:r>
            <a:r>
              <a:rPr sz="1100" b="1" i="1" dirty="0">
                <a:latin typeface="Calibri"/>
                <a:cs typeface="Calibri"/>
              </a:rPr>
              <a:t>‘</a:t>
            </a:r>
            <a:r>
              <a:rPr sz="1100" b="1" i="1" spc="-10" dirty="0">
                <a:latin typeface="Calibri"/>
                <a:cs typeface="Calibri"/>
              </a:rPr>
              <a:t>0</a:t>
            </a:r>
            <a:r>
              <a:rPr sz="1100" b="1" i="1" dirty="0">
                <a:latin typeface="Calibri"/>
                <a:cs typeface="Calibri"/>
              </a:rPr>
              <a:t>00</a:t>
            </a:r>
            <a:r>
              <a:rPr sz="1100" b="1" i="1" spc="-5" dirty="0">
                <a:latin typeface="Calibri"/>
                <a:cs typeface="Calibri"/>
              </a:rPr>
              <a:t>-</a:t>
            </a:r>
            <a:r>
              <a:rPr sz="1100" b="1" i="1" spc="-20" dirty="0">
                <a:latin typeface="Calibri"/>
                <a:cs typeface="Calibri"/>
              </a:rPr>
              <a:t>W</a:t>
            </a:r>
            <a:r>
              <a:rPr sz="1100" b="1" i="1" spc="5" dirty="0">
                <a:latin typeface="Calibri"/>
                <a:cs typeface="Calibri"/>
              </a:rPr>
              <a:t>a</a:t>
            </a:r>
            <a:r>
              <a:rPr sz="1100" b="1" i="1" dirty="0">
                <a:latin typeface="Calibri"/>
                <a:cs typeface="Calibri"/>
              </a:rPr>
              <a:t>tt</a:t>
            </a:r>
            <a:r>
              <a:rPr sz="1100" b="1" i="1" spc="-15" dirty="0">
                <a:latin typeface="Calibri"/>
                <a:cs typeface="Calibri"/>
              </a:rPr>
              <a:t>-</a:t>
            </a:r>
            <a:r>
              <a:rPr sz="1100" b="1" i="1" dirty="0">
                <a:latin typeface="Calibri"/>
                <a:cs typeface="Calibri"/>
              </a:rPr>
              <a:t>G</a:t>
            </a:r>
            <a:r>
              <a:rPr sz="1100" b="1" i="1" spc="-5" dirty="0">
                <a:latin typeface="Calibri"/>
                <a:cs typeface="Calibri"/>
              </a:rPr>
              <a:t>ese</a:t>
            </a:r>
            <a:r>
              <a:rPr sz="1100" b="1" i="1" spc="-10" dirty="0">
                <a:latin typeface="Calibri"/>
                <a:cs typeface="Calibri"/>
              </a:rPr>
              <a:t>l</a:t>
            </a:r>
            <a:r>
              <a:rPr sz="1100" b="1" i="1" dirty="0">
                <a:latin typeface="Calibri"/>
                <a:cs typeface="Calibri"/>
              </a:rPr>
              <a:t>l</a:t>
            </a:r>
            <a:r>
              <a:rPr sz="1100" b="1" i="1" spc="-5" dirty="0">
                <a:latin typeface="Calibri"/>
                <a:cs typeface="Calibri"/>
              </a:rPr>
              <a:t>s</a:t>
            </a:r>
            <a:r>
              <a:rPr sz="1100" b="1" i="1" dirty="0">
                <a:latin typeface="Calibri"/>
                <a:cs typeface="Calibri"/>
              </a:rPr>
              <a:t>c</a:t>
            </a:r>
            <a:r>
              <a:rPr sz="1100" b="1" i="1" spc="-10" dirty="0">
                <a:latin typeface="Calibri"/>
                <a:cs typeface="Calibri"/>
              </a:rPr>
              <a:t>ha</a:t>
            </a:r>
            <a:r>
              <a:rPr sz="1100" b="1" i="1" spc="-5" dirty="0">
                <a:latin typeface="Calibri"/>
                <a:cs typeface="Calibri"/>
              </a:rPr>
              <a:t>f</a:t>
            </a:r>
            <a:r>
              <a:rPr sz="1100" b="1" i="1" dirty="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  <a:p>
            <a:pPr marL="12700" marR="5080" indent="-635" algn="just">
              <a:lnSpc>
                <a:spcPct val="116799"/>
              </a:lnSpc>
              <a:spcBef>
                <a:spcPts val="5"/>
              </a:spcBef>
            </a:pP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är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ck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zug</a:t>
            </a:r>
            <a:r>
              <a:rPr sz="1100" dirty="0">
                <a:latin typeface="Calibri"/>
                <a:cs typeface="Calibri"/>
              </a:rPr>
              <a:t>este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–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–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 we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5" dirty="0">
                <a:latin typeface="Calibri"/>
                <a:cs typeface="Calibri"/>
              </a:rPr>
              <a:t>°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aufg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iz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ba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twa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</a:t>
            </a:r>
            <a:r>
              <a:rPr sz="1100" spc="-15" dirty="0">
                <a:latin typeface="Calibri"/>
                <a:cs typeface="Calibri"/>
              </a:rPr>
              <a:t>‘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tt 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f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Jah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</a:t>
            </a:r>
            <a:r>
              <a:rPr sz="1100" dirty="0">
                <a:latin typeface="Calibri"/>
                <a:cs typeface="Calibri"/>
              </a:rPr>
              <a:t>. 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el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nann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u="sng" spc="5" dirty="0">
                <a:latin typeface="Calibri"/>
                <a:cs typeface="Calibri"/>
              </a:rPr>
              <a:t>2</a:t>
            </a:r>
            <a:r>
              <a:rPr sz="1100" u="sng" spc="-15" dirty="0">
                <a:latin typeface="Calibri"/>
                <a:cs typeface="Calibri"/>
              </a:rPr>
              <a:t>‘</a:t>
            </a:r>
            <a:r>
              <a:rPr sz="1100" u="sng" spc="-10" dirty="0">
                <a:latin typeface="Calibri"/>
                <a:cs typeface="Calibri"/>
              </a:rPr>
              <a:t>0</a:t>
            </a:r>
            <a:r>
              <a:rPr sz="1100" u="sng" dirty="0">
                <a:latin typeface="Calibri"/>
                <a:cs typeface="Calibri"/>
              </a:rPr>
              <a:t>00</a:t>
            </a:r>
            <a:r>
              <a:rPr sz="1100" u="sng" spc="-5" dirty="0">
                <a:latin typeface="Calibri"/>
                <a:cs typeface="Calibri"/>
              </a:rPr>
              <a:t>-</a:t>
            </a:r>
            <a:r>
              <a:rPr sz="1100" u="sng" spc="-15" dirty="0">
                <a:latin typeface="Calibri"/>
                <a:cs typeface="Calibri"/>
              </a:rPr>
              <a:t>W</a:t>
            </a:r>
            <a:r>
              <a:rPr sz="1100" u="sng" spc="-5" dirty="0">
                <a:latin typeface="Calibri"/>
                <a:cs typeface="Calibri"/>
              </a:rPr>
              <a:t>a</a:t>
            </a:r>
            <a:r>
              <a:rPr sz="1100" u="sng" dirty="0">
                <a:latin typeface="Calibri"/>
                <a:cs typeface="Calibri"/>
              </a:rPr>
              <a:t>tt</a:t>
            </a:r>
            <a:r>
              <a:rPr sz="1100" u="sng" spc="-5" dirty="0">
                <a:latin typeface="Calibri"/>
                <a:cs typeface="Calibri"/>
              </a:rPr>
              <a:t>-</a:t>
            </a:r>
            <a:r>
              <a:rPr sz="1100" u="sng" spc="-15" dirty="0">
                <a:latin typeface="Calibri"/>
                <a:cs typeface="Calibri"/>
              </a:rPr>
              <a:t>G</a:t>
            </a:r>
            <a:r>
              <a:rPr sz="1100" u="sng" dirty="0">
                <a:latin typeface="Calibri"/>
                <a:cs typeface="Calibri"/>
              </a:rPr>
              <a:t>es</a:t>
            </a:r>
            <a:r>
              <a:rPr sz="1100" u="sng" spc="-10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ll</a:t>
            </a:r>
            <a:r>
              <a:rPr sz="1100" u="sng" dirty="0">
                <a:latin typeface="Calibri"/>
                <a:cs typeface="Calibri"/>
              </a:rPr>
              <a:t>sc</a:t>
            </a:r>
            <a:r>
              <a:rPr sz="1100" u="sng" spc="-5" dirty="0">
                <a:latin typeface="Calibri"/>
                <a:cs typeface="Calibri"/>
              </a:rPr>
              <a:t>haf</a:t>
            </a:r>
            <a:r>
              <a:rPr sz="1100" u="sng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7000"/>
              </a:lnSpc>
              <a:spcBef>
                <a:spcPts val="5"/>
              </a:spcBef>
            </a:pPr>
            <a:r>
              <a:rPr sz="1100" dirty="0">
                <a:latin typeface="Calibri"/>
                <a:cs typeface="Calibri"/>
              </a:rPr>
              <a:t>Es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so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1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brau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zi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t- 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ck</a:t>
            </a:r>
            <a:r>
              <a:rPr sz="1100" spc="-5" dirty="0">
                <a:latin typeface="Calibri"/>
                <a:cs typeface="Calibri"/>
              </a:rPr>
              <a:t>lung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ec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rfügun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ung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- st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2‘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00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inp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ei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 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wo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ese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tsc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8</a:t>
            </a:r>
            <a:r>
              <a:rPr sz="1100" spc="-15" dirty="0">
                <a:latin typeface="Calibri"/>
                <a:cs typeface="Calibri"/>
              </a:rPr>
              <a:t>‘</a:t>
            </a:r>
            <a:r>
              <a:rPr sz="1100" dirty="0">
                <a:latin typeface="Calibri"/>
                <a:cs typeface="Calibri"/>
              </a:rPr>
              <a:t>3</a:t>
            </a:r>
            <a:r>
              <a:rPr sz="1100" spc="-10" dirty="0">
                <a:latin typeface="Calibri"/>
                <a:cs typeface="Calibri"/>
              </a:rPr>
              <a:t>0</a:t>
            </a:r>
            <a:r>
              <a:rPr sz="1100" dirty="0">
                <a:latin typeface="Calibri"/>
                <a:cs typeface="Calibri"/>
              </a:rPr>
              <a:t>0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rhaup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1350">
              <a:latin typeface="Times New Roman"/>
              <a:cs typeface="Times New Roman"/>
            </a:endParaRPr>
          </a:p>
          <a:p>
            <a:pPr marL="241300" marR="200025" indent="-229235">
              <a:lnSpc>
                <a:spcPct val="114399"/>
              </a:lnSpc>
            </a:pPr>
            <a:r>
              <a:rPr sz="1200" i="1" spc="-5" dirty="0">
                <a:latin typeface="Calibri"/>
                <a:cs typeface="Calibri"/>
              </a:rPr>
              <a:t>b</a:t>
            </a:r>
            <a:r>
              <a:rPr sz="1200" i="1" dirty="0">
                <a:latin typeface="Calibri"/>
                <a:cs typeface="Calibri"/>
              </a:rPr>
              <a:t>)  </a:t>
            </a:r>
            <a:r>
              <a:rPr sz="1200" i="1" spc="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chä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e, w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ic</a:t>
            </a:r>
            <a:r>
              <a:rPr sz="1100" i="1" dirty="0">
                <a:latin typeface="Calibri"/>
                <a:cs typeface="Calibri"/>
              </a:rPr>
              <a:t>h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8</a:t>
            </a:r>
            <a:r>
              <a:rPr sz="1100" i="1" spc="-15" dirty="0">
                <a:latin typeface="Calibri"/>
                <a:cs typeface="Calibri"/>
              </a:rPr>
              <a:t>‘</a:t>
            </a:r>
            <a:r>
              <a:rPr sz="1100" i="1" dirty="0">
                <a:latin typeface="Calibri"/>
                <a:cs typeface="Calibri"/>
              </a:rPr>
              <a:t>3</a:t>
            </a:r>
            <a:r>
              <a:rPr sz="1100" i="1" spc="-10" dirty="0">
                <a:latin typeface="Calibri"/>
                <a:cs typeface="Calibri"/>
              </a:rPr>
              <a:t>0</a:t>
            </a:r>
            <a:r>
              <a:rPr sz="1100" i="1" dirty="0">
                <a:latin typeface="Calibri"/>
                <a:cs typeface="Calibri"/>
              </a:rPr>
              <a:t>0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zu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spc="-10" dirty="0">
                <a:latin typeface="Calibri"/>
                <a:cs typeface="Calibri"/>
              </a:rPr>
              <a:t>m</a:t>
            </a:r>
            <a:r>
              <a:rPr sz="1100" i="1" dirty="0">
                <a:latin typeface="Calibri"/>
                <a:cs typeface="Calibri"/>
              </a:rPr>
              <a:t>me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et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spc="-20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spc="-10" dirty="0">
                <a:latin typeface="Calibri"/>
                <a:cs typeface="Calibri"/>
              </a:rPr>
              <a:t>m</a:t>
            </a:r>
            <a:r>
              <a:rPr sz="1100" i="1" dirty="0">
                <a:latin typeface="Calibri"/>
                <a:cs typeface="Calibri"/>
              </a:rPr>
              <a:t>me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f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en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auf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il</a:t>
            </a:r>
            <a:r>
              <a:rPr sz="1100" i="1" dirty="0">
                <a:latin typeface="Calibri"/>
                <a:cs typeface="Calibri"/>
              </a:rPr>
              <a:t>st. </a:t>
            </a:r>
            <a:r>
              <a:rPr sz="1100" i="1" spc="-5" dirty="0">
                <a:latin typeface="Calibri"/>
                <a:cs typeface="Calibri"/>
              </a:rPr>
              <a:t>No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5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chä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ter</a:t>
            </a:r>
            <a:r>
              <a:rPr sz="1100" i="1" spc="-5" dirty="0">
                <a:latin typeface="Calibri"/>
                <a:cs typeface="Calibri"/>
              </a:rPr>
              <a:t> d</a:t>
            </a:r>
            <a:r>
              <a:rPr sz="1100" i="1" dirty="0">
                <a:latin typeface="Calibri"/>
                <a:cs typeface="Calibri"/>
              </a:rPr>
              <a:t>em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j</a:t>
            </a:r>
            <a:r>
              <a:rPr sz="1100" i="1" dirty="0">
                <a:latin typeface="Calibri"/>
                <a:cs typeface="Calibri"/>
              </a:rPr>
              <a:t>ewe</a:t>
            </a:r>
            <a:r>
              <a:rPr sz="1100" i="1" spc="-5" dirty="0">
                <a:latin typeface="Calibri"/>
                <a:cs typeface="Calibri"/>
              </a:rPr>
              <a:t>ilig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y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bolbild.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60" y="7919719"/>
            <a:ext cx="5743575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marR="5080" indent="-228600">
              <a:lnSpc>
                <a:spcPct val="116300"/>
              </a:lnSpc>
              <a:tabLst>
                <a:tab pos="240665" algn="l"/>
              </a:tabLst>
            </a:pPr>
            <a:r>
              <a:rPr sz="1100" i="1" spc="-5" dirty="0">
                <a:latin typeface="Calibri"/>
                <a:cs typeface="Calibri"/>
              </a:rPr>
              <a:t>c</a:t>
            </a:r>
            <a:r>
              <a:rPr sz="1100" i="1" dirty="0">
                <a:latin typeface="Calibri"/>
                <a:cs typeface="Calibri"/>
              </a:rPr>
              <a:t>)	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20" dirty="0">
                <a:latin typeface="Calibri"/>
                <a:cs typeface="Calibri"/>
              </a:rPr>
              <a:t>ä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f e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zich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önn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V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zich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oga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p</a:t>
            </a:r>
            <a:r>
              <a:rPr sz="1100" i="1" spc="-15" dirty="0">
                <a:latin typeface="Calibri"/>
                <a:cs typeface="Calibri"/>
              </a:rPr>
              <a:t>o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iv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Folg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hab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spc="-10" dirty="0">
                <a:latin typeface="Calibri"/>
                <a:cs typeface="Calibri"/>
              </a:rPr>
              <a:t>m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pi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e!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6460" y="9592591"/>
            <a:ext cx="5450205" cy="179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550" indent="-69850">
              <a:lnSpc>
                <a:spcPct val="100000"/>
              </a:lnSpc>
              <a:buSzPct val="72222"/>
              <a:buFont typeface="Symbol"/>
              <a:buChar char=""/>
              <a:tabLst>
                <a:tab pos="83185" algn="l"/>
              </a:tabLst>
            </a:pPr>
            <a:r>
              <a:rPr sz="900" spc="-15" dirty="0">
                <a:latin typeface="Calibri"/>
                <a:cs typeface="Calibri"/>
              </a:rPr>
              <a:t>N</a:t>
            </a:r>
            <a:r>
              <a:rPr sz="900" spc="5" dirty="0">
                <a:latin typeface="Calibri"/>
                <a:cs typeface="Calibri"/>
              </a:rPr>
              <a:t>o</a:t>
            </a:r>
            <a:r>
              <a:rPr sz="900" spc="-5" dirty="0">
                <a:latin typeface="Calibri"/>
                <a:cs typeface="Calibri"/>
              </a:rPr>
              <a:t>tie</a:t>
            </a:r>
            <a:r>
              <a:rPr sz="900" spc="-10" dirty="0">
                <a:latin typeface="Calibri"/>
                <a:cs typeface="Calibri"/>
              </a:rPr>
              <a:t>r</a:t>
            </a:r>
            <a:r>
              <a:rPr sz="900" spc="-5" dirty="0">
                <a:latin typeface="Calibri"/>
                <a:cs typeface="Calibri"/>
              </a:rPr>
              <a:t>e </a:t>
            </a:r>
            <a:r>
              <a:rPr sz="900" spc="5" dirty="0">
                <a:latin typeface="Calibri"/>
                <a:cs typeface="Calibri"/>
              </a:rPr>
              <a:t>h</a:t>
            </a:r>
            <a:r>
              <a:rPr sz="900" spc="-5" dirty="0">
                <a:latin typeface="Calibri"/>
                <a:cs typeface="Calibri"/>
              </a:rPr>
              <a:t>in</a:t>
            </a:r>
            <a:r>
              <a:rPr sz="900" spc="-10" dirty="0">
                <a:latin typeface="Calibri"/>
                <a:cs typeface="Calibri"/>
              </a:rPr>
              <a:t>t</a:t>
            </a:r>
            <a:r>
              <a:rPr sz="900" dirty="0">
                <a:latin typeface="Calibri"/>
                <a:cs typeface="Calibri"/>
              </a:rPr>
              <a:t>en</a:t>
            </a:r>
            <a:r>
              <a:rPr sz="900" spc="-5" dirty="0">
                <a:latin typeface="Calibri"/>
                <a:cs typeface="Calibri"/>
              </a:rPr>
              <a:t> i</a:t>
            </a:r>
            <a:r>
              <a:rPr sz="900" spc="-10" dirty="0">
                <a:latin typeface="Calibri"/>
                <a:cs typeface="Calibri"/>
              </a:rPr>
              <a:t>m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Gl</a:t>
            </a:r>
            <a:r>
              <a:rPr sz="900" spc="5" dirty="0">
                <a:latin typeface="Calibri"/>
                <a:cs typeface="Calibri"/>
              </a:rPr>
              <a:t>os</a:t>
            </a:r>
            <a:r>
              <a:rPr sz="900" spc="-5" dirty="0">
                <a:latin typeface="Calibri"/>
                <a:cs typeface="Calibri"/>
              </a:rPr>
              <a:t>s</a:t>
            </a:r>
            <a:r>
              <a:rPr sz="900" dirty="0">
                <a:latin typeface="Calibri"/>
                <a:cs typeface="Calibri"/>
              </a:rPr>
              <a:t>a</a:t>
            </a:r>
            <a:r>
              <a:rPr sz="900" spc="-5" dirty="0">
                <a:latin typeface="Calibri"/>
                <a:cs typeface="Calibri"/>
              </a:rPr>
              <a:t>r d</a:t>
            </a:r>
            <a:r>
              <a:rPr sz="900" dirty="0">
                <a:latin typeface="Calibri"/>
                <a:cs typeface="Calibri"/>
              </a:rPr>
              <a:t>e</a:t>
            </a:r>
            <a:r>
              <a:rPr sz="900" spc="-5" dirty="0">
                <a:latin typeface="Calibri"/>
                <a:cs typeface="Calibri"/>
              </a:rPr>
              <a:t>ine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10" dirty="0">
                <a:latin typeface="Calibri"/>
                <a:cs typeface="Calibri"/>
              </a:rPr>
              <a:t>e</a:t>
            </a:r>
            <a:r>
              <a:rPr sz="900" spc="-5" dirty="0">
                <a:latin typeface="Calibri"/>
                <a:cs typeface="Calibri"/>
              </a:rPr>
              <a:t>i</a:t>
            </a:r>
            <a:r>
              <a:rPr sz="900" spc="-10" dirty="0">
                <a:latin typeface="Calibri"/>
                <a:cs typeface="Calibri"/>
              </a:rPr>
              <a:t>g</a:t>
            </a:r>
            <a:r>
              <a:rPr sz="900" dirty="0">
                <a:latin typeface="Calibri"/>
                <a:cs typeface="Calibri"/>
              </a:rPr>
              <a:t>e</a:t>
            </a:r>
            <a:r>
              <a:rPr sz="900" spc="-5" dirty="0">
                <a:latin typeface="Calibri"/>
                <a:cs typeface="Calibri"/>
              </a:rPr>
              <a:t>ne D</a:t>
            </a:r>
            <a:r>
              <a:rPr sz="900" spc="-10" dirty="0">
                <a:latin typeface="Calibri"/>
                <a:cs typeface="Calibri"/>
              </a:rPr>
              <a:t>e</a:t>
            </a:r>
            <a:r>
              <a:rPr sz="900" dirty="0">
                <a:latin typeface="Calibri"/>
                <a:cs typeface="Calibri"/>
              </a:rPr>
              <a:t>f</a:t>
            </a:r>
            <a:r>
              <a:rPr sz="900" spc="5" dirty="0">
                <a:latin typeface="Calibri"/>
                <a:cs typeface="Calibri"/>
              </a:rPr>
              <a:t>i</a:t>
            </a:r>
            <a:r>
              <a:rPr sz="900" spc="-5" dirty="0">
                <a:latin typeface="Calibri"/>
                <a:cs typeface="Calibri"/>
              </a:rPr>
              <a:t>ni</a:t>
            </a:r>
            <a:r>
              <a:rPr sz="900" spc="-10" dirty="0">
                <a:latin typeface="Calibri"/>
                <a:cs typeface="Calibri"/>
              </a:rPr>
              <a:t>t</a:t>
            </a:r>
            <a:r>
              <a:rPr sz="900" spc="-5" dirty="0">
                <a:latin typeface="Calibri"/>
                <a:cs typeface="Calibri"/>
              </a:rPr>
              <a:t>i</a:t>
            </a:r>
            <a:r>
              <a:rPr sz="900" spc="5" dirty="0">
                <a:latin typeface="Calibri"/>
                <a:cs typeface="Calibri"/>
              </a:rPr>
              <a:t>o</a:t>
            </a:r>
            <a:r>
              <a:rPr sz="900" dirty="0">
                <a:latin typeface="Calibri"/>
                <a:cs typeface="Calibri"/>
              </a:rPr>
              <a:t>n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d</a:t>
            </a:r>
            <a:r>
              <a:rPr sz="900" spc="-10" dirty="0">
                <a:latin typeface="Calibri"/>
                <a:cs typeface="Calibri"/>
              </a:rPr>
              <a:t>e</a:t>
            </a:r>
            <a:r>
              <a:rPr sz="900" spc="-5" dirty="0">
                <a:latin typeface="Calibri"/>
                <a:cs typeface="Calibri"/>
              </a:rPr>
              <a:t>r </a:t>
            </a:r>
            <a:r>
              <a:rPr sz="900" spc="5" dirty="0">
                <a:latin typeface="Calibri"/>
                <a:cs typeface="Calibri"/>
              </a:rPr>
              <a:t>i</a:t>
            </a:r>
            <a:r>
              <a:rPr sz="900" dirty="0">
                <a:latin typeface="Calibri"/>
                <a:cs typeface="Calibri"/>
              </a:rPr>
              <a:t>n</a:t>
            </a:r>
            <a:r>
              <a:rPr sz="900" spc="-5" dirty="0">
                <a:latin typeface="Calibri"/>
                <a:cs typeface="Calibri"/>
              </a:rPr>
              <a:t> d</a:t>
            </a:r>
            <a:r>
              <a:rPr sz="900" spc="5" dirty="0">
                <a:latin typeface="Calibri"/>
                <a:cs typeface="Calibri"/>
              </a:rPr>
              <a:t>i</a:t>
            </a:r>
            <a:r>
              <a:rPr sz="900" spc="-10" dirty="0">
                <a:latin typeface="Calibri"/>
                <a:cs typeface="Calibri"/>
              </a:rPr>
              <a:t>esem</a:t>
            </a:r>
            <a:r>
              <a:rPr sz="900" spc="1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D</a:t>
            </a:r>
            <a:r>
              <a:rPr sz="900" spc="5" dirty="0">
                <a:latin typeface="Calibri"/>
                <a:cs typeface="Calibri"/>
              </a:rPr>
              <a:t>o</a:t>
            </a:r>
            <a:r>
              <a:rPr sz="900" spc="-10" dirty="0">
                <a:latin typeface="Calibri"/>
                <a:cs typeface="Calibri"/>
              </a:rPr>
              <a:t>k</a:t>
            </a:r>
            <a:r>
              <a:rPr sz="900" spc="-5" dirty="0">
                <a:latin typeface="Calibri"/>
                <a:cs typeface="Calibri"/>
              </a:rPr>
              <a:t>u</a:t>
            </a:r>
            <a:r>
              <a:rPr sz="900" spc="-10" dirty="0">
                <a:latin typeface="Calibri"/>
                <a:cs typeface="Calibri"/>
              </a:rPr>
              <a:t>me</a:t>
            </a:r>
            <a:r>
              <a:rPr sz="900" spc="-5" dirty="0">
                <a:latin typeface="Calibri"/>
                <a:cs typeface="Calibri"/>
              </a:rPr>
              <a:t>nt </a:t>
            </a:r>
            <a:r>
              <a:rPr sz="900" spc="5" dirty="0">
                <a:latin typeface="Calibri"/>
                <a:cs typeface="Calibri"/>
              </a:rPr>
              <a:t>u</a:t>
            </a:r>
            <a:r>
              <a:rPr sz="900" spc="-5" dirty="0">
                <a:latin typeface="Calibri"/>
                <a:cs typeface="Calibri"/>
              </a:rPr>
              <a:t>n</a:t>
            </a:r>
            <a:r>
              <a:rPr sz="900" spc="-10" dirty="0">
                <a:latin typeface="Calibri"/>
                <a:cs typeface="Calibri"/>
              </a:rPr>
              <a:t>te</a:t>
            </a:r>
            <a:r>
              <a:rPr sz="900" spc="0" dirty="0">
                <a:latin typeface="Calibri"/>
                <a:cs typeface="Calibri"/>
              </a:rPr>
              <a:t>r</a:t>
            </a:r>
            <a:r>
              <a:rPr sz="900" spc="-5" dirty="0">
                <a:latin typeface="Calibri"/>
                <a:cs typeface="Calibri"/>
              </a:rPr>
              <a:t>st</a:t>
            </a:r>
            <a:r>
              <a:rPr sz="900" spc="-10" dirty="0">
                <a:latin typeface="Calibri"/>
                <a:cs typeface="Calibri"/>
              </a:rPr>
              <a:t>r</a:t>
            </a:r>
            <a:r>
              <a:rPr sz="900" spc="-5" dirty="0">
                <a:latin typeface="Calibri"/>
                <a:cs typeface="Calibri"/>
              </a:rPr>
              <a:t>ic</a:t>
            </a:r>
            <a:r>
              <a:rPr sz="900" spc="5" dirty="0">
                <a:latin typeface="Calibri"/>
                <a:cs typeface="Calibri"/>
              </a:rPr>
              <a:t>h</a:t>
            </a:r>
            <a:r>
              <a:rPr sz="900" spc="-10" dirty="0">
                <a:latin typeface="Calibri"/>
                <a:cs typeface="Calibri"/>
              </a:rPr>
              <a:t>e</a:t>
            </a:r>
            <a:r>
              <a:rPr sz="900" spc="-5" dirty="0">
                <a:latin typeface="Calibri"/>
                <a:cs typeface="Calibri"/>
              </a:rPr>
              <a:t>n</a:t>
            </a:r>
            <a:r>
              <a:rPr sz="900" dirty="0">
                <a:latin typeface="Calibri"/>
                <a:cs typeface="Calibri"/>
              </a:rPr>
              <a:t>en</a:t>
            </a:r>
            <a:r>
              <a:rPr sz="900" spc="-5" dirty="0">
                <a:latin typeface="Calibri"/>
                <a:cs typeface="Calibri"/>
              </a:rPr>
              <a:t> </a:t>
            </a:r>
            <a:r>
              <a:rPr sz="900" spc="-10" dirty="0">
                <a:latin typeface="Calibri"/>
                <a:cs typeface="Calibri"/>
              </a:rPr>
              <a:t>W</a:t>
            </a:r>
            <a:r>
              <a:rPr sz="900" spc="5" dirty="0">
                <a:latin typeface="Calibri"/>
                <a:cs typeface="Calibri"/>
              </a:rPr>
              <a:t>ö</a:t>
            </a:r>
            <a:r>
              <a:rPr sz="900" spc="-10" dirty="0">
                <a:latin typeface="Calibri"/>
                <a:cs typeface="Calibri"/>
              </a:rPr>
              <a:t>rte</a:t>
            </a:r>
            <a:r>
              <a:rPr sz="900" spc="-5" dirty="0">
                <a:latin typeface="Calibri"/>
                <a:cs typeface="Calibri"/>
              </a:rPr>
              <a:t>r </a:t>
            </a:r>
            <a:r>
              <a:rPr sz="900" dirty="0">
                <a:latin typeface="Calibri"/>
                <a:cs typeface="Calibri"/>
              </a:rPr>
              <a:t>(</a:t>
            </a:r>
            <a:r>
              <a:rPr sz="900" spc="-5" dirty="0">
                <a:latin typeface="Calibri"/>
                <a:cs typeface="Calibri"/>
              </a:rPr>
              <a:t>si</a:t>
            </a:r>
            <a:r>
              <a:rPr sz="900" spc="-10" dirty="0">
                <a:latin typeface="Calibri"/>
                <a:cs typeface="Calibri"/>
              </a:rPr>
              <a:t>e</a:t>
            </a:r>
            <a:r>
              <a:rPr sz="900" spc="5" dirty="0">
                <a:latin typeface="Calibri"/>
                <a:cs typeface="Calibri"/>
              </a:rPr>
              <a:t>h</a:t>
            </a:r>
            <a:r>
              <a:rPr sz="900" spc="-5" dirty="0">
                <a:latin typeface="Calibri"/>
                <a:cs typeface="Calibri"/>
              </a:rPr>
              <a:t>e Anh</a:t>
            </a:r>
            <a:r>
              <a:rPr sz="900" dirty="0">
                <a:latin typeface="Calibri"/>
                <a:cs typeface="Calibri"/>
              </a:rPr>
              <a:t>a</a:t>
            </a:r>
            <a:r>
              <a:rPr sz="900" spc="5" dirty="0">
                <a:latin typeface="Calibri"/>
                <a:cs typeface="Calibri"/>
              </a:rPr>
              <a:t>n</a:t>
            </a:r>
            <a:r>
              <a:rPr sz="900" spc="-10" dirty="0">
                <a:latin typeface="Calibri"/>
                <a:cs typeface="Calibri"/>
              </a:rPr>
              <a:t>g</a:t>
            </a:r>
            <a:r>
              <a:rPr sz="900" spc="-5" dirty="0">
                <a:latin typeface="Calibri"/>
                <a:cs typeface="Calibri"/>
              </a:rPr>
              <a:t>)</a:t>
            </a:r>
            <a:r>
              <a:rPr sz="900" dirty="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66812" y="6316662"/>
            <a:ext cx="5210175" cy="952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9160" y="9534143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104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60347" y="7552042"/>
            <a:ext cx="836930" cy="0"/>
          </a:xfrm>
          <a:custGeom>
            <a:avLst/>
            <a:gdLst/>
            <a:ahLst/>
            <a:cxnLst/>
            <a:rect l="l" t="t" r="r" b="b"/>
            <a:pathLst>
              <a:path w="836930">
                <a:moveTo>
                  <a:pt x="0" y="0"/>
                </a:moveTo>
                <a:lnTo>
                  <a:pt x="836677" y="0"/>
                </a:lnTo>
              </a:path>
            </a:pathLst>
          </a:custGeom>
          <a:ln w="9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75332" y="7548995"/>
            <a:ext cx="836930" cy="0"/>
          </a:xfrm>
          <a:custGeom>
            <a:avLst/>
            <a:gdLst/>
            <a:ahLst/>
            <a:cxnLst/>
            <a:rect l="l" t="t" r="r" b="b"/>
            <a:pathLst>
              <a:path w="836930">
                <a:moveTo>
                  <a:pt x="0" y="0"/>
                </a:moveTo>
                <a:lnTo>
                  <a:pt x="836677" y="0"/>
                </a:lnTo>
              </a:path>
            </a:pathLst>
          </a:custGeom>
          <a:ln w="9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10128" y="7548995"/>
            <a:ext cx="836930" cy="0"/>
          </a:xfrm>
          <a:custGeom>
            <a:avLst/>
            <a:gdLst/>
            <a:ahLst/>
            <a:cxnLst/>
            <a:rect l="l" t="t" r="r" b="b"/>
            <a:pathLst>
              <a:path w="836929">
                <a:moveTo>
                  <a:pt x="0" y="0"/>
                </a:moveTo>
                <a:lnTo>
                  <a:pt x="836677" y="0"/>
                </a:lnTo>
              </a:path>
            </a:pathLst>
          </a:custGeom>
          <a:ln w="9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344923" y="7548995"/>
            <a:ext cx="836930" cy="0"/>
          </a:xfrm>
          <a:custGeom>
            <a:avLst/>
            <a:gdLst/>
            <a:ahLst/>
            <a:cxnLst/>
            <a:rect l="l" t="t" r="r" b="b"/>
            <a:pathLst>
              <a:path w="836929">
                <a:moveTo>
                  <a:pt x="0" y="0"/>
                </a:moveTo>
                <a:lnTo>
                  <a:pt x="836677" y="0"/>
                </a:lnTo>
              </a:path>
            </a:pathLst>
          </a:custGeom>
          <a:ln w="9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431535" y="7548995"/>
            <a:ext cx="836930" cy="0"/>
          </a:xfrm>
          <a:custGeom>
            <a:avLst/>
            <a:gdLst/>
            <a:ahLst/>
            <a:cxnLst/>
            <a:rect l="l" t="t" r="r" b="b"/>
            <a:pathLst>
              <a:path w="836929">
                <a:moveTo>
                  <a:pt x="0" y="0"/>
                </a:moveTo>
                <a:lnTo>
                  <a:pt x="836677" y="0"/>
                </a:lnTo>
              </a:path>
            </a:pathLst>
          </a:custGeom>
          <a:ln w="91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4</a:t>
            </a:fld>
            <a:endParaRPr spc="-5" dirty="0"/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5</a:t>
            </a:fld>
            <a:endParaRPr spc="-5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039" y="916939"/>
            <a:ext cx="5789930" cy="73063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2.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M</a:t>
            </a:r>
            <a:r>
              <a:rPr sz="1200" b="1" spc="-15" dirty="0">
                <a:latin typeface="Calibri"/>
                <a:cs typeface="Calibri"/>
              </a:rPr>
              <a:t>a</a:t>
            </a:r>
            <a:r>
              <a:rPr sz="1200" b="1" dirty="0">
                <a:latin typeface="Calibri"/>
                <a:cs typeface="Calibri"/>
              </a:rPr>
              <a:t>t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5" dirty="0">
                <a:latin typeface="Calibri"/>
                <a:cs typeface="Calibri"/>
              </a:rPr>
              <a:t>r</a:t>
            </a:r>
            <a:r>
              <a:rPr sz="1200" b="1" dirty="0">
                <a:latin typeface="Calibri"/>
                <a:cs typeface="Calibri"/>
              </a:rPr>
              <a:t>i</a:t>
            </a:r>
            <a:r>
              <a:rPr sz="1200" b="1" spc="-15" dirty="0">
                <a:latin typeface="Calibri"/>
                <a:cs typeface="Calibri"/>
              </a:rPr>
              <a:t>al</a:t>
            </a:r>
            <a:r>
              <a:rPr sz="1200" b="1" dirty="0">
                <a:latin typeface="Calibri"/>
                <a:cs typeface="Calibri"/>
              </a:rPr>
              <a:t>i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-10" dirty="0">
                <a:latin typeface="Calibri"/>
                <a:cs typeface="Calibri"/>
              </a:rPr>
              <a:t>n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d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Z</a:t>
            </a:r>
            <a:r>
              <a:rPr sz="1200" b="1" spc="-10" dirty="0">
                <a:latin typeface="Calibri"/>
                <a:cs typeface="Calibri"/>
              </a:rPr>
              <a:t>u</a:t>
            </a:r>
            <a:r>
              <a:rPr sz="1200" b="1" spc="-25" dirty="0">
                <a:latin typeface="Calibri"/>
                <a:cs typeface="Calibri"/>
              </a:rPr>
              <a:t>k</a:t>
            </a:r>
            <a:r>
              <a:rPr sz="1200" b="1" spc="-20" dirty="0">
                <a:latin typeface="Calibri"/>
                <a:cs typeface="Calibri"/>
              </a:rPr>
              <a:t>u</a:t>
            </a:r>
            <a:r>
              <a:rPr sz="1200" b="1" dirty="0">
                <a:latin typeface="Calibri"/>
                <a:cs typeface="Calibri"/>
              </a:rPr>
              <a:t>nf</a:t>
            </a:r>
            <a:r>
              <a:rPr sz="1200" b="1" spc="-5" dirty="0"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  <a:p>
            <a:pPr marL="12700" marR="7620">
              <a:lnSpc>
                <a:spcPct val="116300"/>
              </a:lnSpc>
              <a:spcBef>
                <a:spcPts val="625"/>
              </a:spcBef>
            </a:pP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flü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z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y</a:t>
            </a:r>
            <a:r>
              <a:rPr sz="1100" spc="-1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all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?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inn</a:t>
            </a:r>
            <a:r>
              <a:rPr sz="1100" spc="5" dirty="0">
                <a:latin typeface="Calibri"/>
                <a:cs typeface="Calibri"/>
              </a:rPr>
              <a:t>ov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 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rial</a:t>
            </a:r>
            <a:r>
              <a:rPr sz="1100" spc="-20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Zu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nf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1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He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5" dirty="0">
                <a:latin typeface="Calibri"/>
                <a:cs typeface="Calibri"/>
              </a:rPr>
              <a:t>k</a:t>
            </a:r>
            <a:r>
              <a:rPr sz="1100" b="1" spc="-10" dirty="0">
                <a:latin typeface="Calibri"/>
                <a:cs typeface="Calibri"/>
              </a:rPr>
              <a:t>ö</a:t>
            </a:r>
            <a:r>
              <a:rPr sz="1100" b="1" spc="-15" dirty="0">
                <a:latin typeface="Calibri"/>
                <a:cs typeface="Calibri"/>
              </a:rPr>
              <a:t>m</a:t>
            </a:r>
            <a:r>
              <a:rPr sz="1100" b="1" dirty="0">
                <a:latin typeface="Calibri"/>
                <a:cs typeface="Calibri"/>
              </a:rPr>
              <a:t>m</a:t>
            </a:r>
            <a:r>
              <a:rPr sz="1100" b="1" spc="-10" dirty="0">
                <a:latin typeface="Calibri"/>
                <a:cs typeface="Calibri"/>
              </a:rPr>
              <a:t>l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5" dirty="0">
                <a:latin typeface="Calibri"/>
                <a:cs typeface="Calibri"/>
              </a:rPr>
              <a:t>c</a:t>
            </a:r>
            <a:r>
              <a:rPr sz="1100" b="1" spc="-5" dirty="0">
                <a:latin typeface="Calibri"/>
                <a:cs typeface="Calibri"/>
              </a:rPr>
              <a:t>h</a:t>
            </a:r>
            <a:r>
              <a:rPr sz="1100" b="1" dirty="0">
                <a:latin typeface="Calibri"/>
                <a:cs typeface="Calibri"/>
              </a:rPr>
              <a:t>e</a:t>
            </a:r>
            <a:r>
              <a:rPr sz="1100" b="1" spc="-5" dirty="0">
                <a:latin typeface="Calibri"/>
                <a:cs typeface="Calibri"/>
              </a:rPr>
              <a:t> un</a:t>
            </a:r>
            <a:r>
              <a:rPr sz="1100" b="1" dirty="0">
                <a:latin typeface="Calibri"/>
                <a:cs typeface="Calibri"/>
              </a:rPr>
              <a:t>d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nn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5" dirty="0">
                <a:latin typeface="Calibri"/>
                <a:cs typeface="Calibri"/>
              </a:rPr>
              <a:t>v</a:t>
            </a:r>
            <a:r>
              <a:rPr sz="1100" b="1" spc="-5" dirty="0">
                <a:latin typeface="Calibri"/>
                <a:cs typeface="Calibri"/>
              </a:rPr>
              <a:t>a</a:t>
            </a:r>
            <a:r>
              <a:rPr sz="1100" b="1" dirty="0">
                <a:latin typeface="Calibri"/>
                <a:cs typeface="Calibri"/>
              </a:rPr>
              <a:t>ti</a:t>
            </a:r>
            <a:r>
              <a:rPr sz="1100" b="1" spc="5" dirty="0">
                <a:latin typeface="Calibri"/>
                <a:cs typeface="Calibri"/>
              </a:rPr>
              <a:t>v</a:t>
            </a:r>
            <a:r>
              <a:rPr sz="1100" b="1" dirty="0">
                <a:latin typeface="Calibri"/>
                <a:cs typeface="Calibri"/>
              </a:rPr>
              <a:t>e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Ma</a:t>
            </a:r>
            <a:r>
              <a:rPr sz="1100" b="1" dirty="0">
                <a:latin typeface="Calibri"/>
                <a:cs typeface="Calibri"/>
              </a:rPr>
              <a:t>t</a:t>
            </a:r>
            <a:r>
              <a:rPr sz="1100" b="1" spc="-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ri</a:t>
            </a:r>
            <a:r>
              <a:rPr sz="1100" b="1" spc="-5" dirty="0">
                <a:latin typeface="Calibri"/>
                <a:cs typeface="Calibri"/>
              </a:rPr>
              <a:t>a</a:t>
            </a:r>
            <a:r>
              <a:rPr sz="1100" b="1" spc="-10" dirty="0">
                <a:latin typeface="Calibri"/>
                <a:cs typeface="Calibri"/>
              </a:rPr>
              <a:t>l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500">
              <a:latin typeface="Times New Roman"/>
              <a:cs typeface="Times New Roman"/>
            </a:endParaRPr>
          </a:p>
          <a:p>
            <a:pPr marL="240665" indent="-227965">
              <a:lnSpc>
                <a:spcPct val="100000"/>
              </a:lnSpc>
              <a:buFont typeface="Calibri"/>
              <a:buAutoNum type="alphaLcParenR"/>
              <a:tabLst>
                <a:tab pos="241935" algn="l"/>
              </a:tabLst>
            </a:pP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gl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20" dirty="0">
                <a:latin typeface="Calibri"/>
                <a:cs typeface="Calibri"/>
              </a:rPr>
              <a:t>d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ei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20" dirty="0">
                <a:latin typeface="Calibri"/>
                <a:cs typeface="Calibri"/>
              </a:rPr>
              <a:t>a</a:t>
            </a:r>
            <a:r>
              <a:rPr sz="1100" i="1" spc="-5" dirty="0">
                <a:latin typeface="Calibri"/>
                <a:cs typeface="Calibri"/>
              </a:rPr>
              <a:t>li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Holz</a:t>
            </a:r>
            <a:r>
              <a:rPr sz="1100" i="1" dirty="0">
                <a:latin typeface="Calibri"/>
                <a:cs typeface="Calibri"/>
              </a:rPr>
              <a:t>, K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of</a:t>
            </a:r>
            <a:r>
              <a:rPr sz="1100" i="1" dirty="0">
                <a:latin typeface="Calibri"/>
                <a:cs typeface="Calibri"/>
              </a:rPr>
              <a:t>f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ll</a:t>
            </a:r>
            <a:r>
              <a:rPr sz="1100" i="1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Wo k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-10" dirty="0">
                <a:latin typeface="Calibri"/>
                <a:cs typeface="Calibri"/>
              </a:rPr>
              <a:t>m</a:t>
            </a:r>
            <a:r>
              <a:rPr sz="1100" i="1" dirty="0">
                <a:latin typeface="Calibri"/>
                <a:cs typeface="Calibri"/>
              </a:rPr>
              <a:t>men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zu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Vo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-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Nach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5" dirty="0">
                <a:latin typeface="Calibri"/>
                <a:cs typeface="Calibri"/>
              </a:rPr>
              <a:t>il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hab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 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iali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n?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1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mwe</a:t>
            </a:r>
            <a:r>
              <a:rPr sz="1100" i="1" spc="-1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f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ndlich</a:t>
            </a:r>
            <a:r>
              <a:rPr sz="1100" i="1" dirty="0">
                <a:latin typeface="Calibri"/>
                <a:cs typeface="Calibri"/>
              </a:rPr>
              <a:t>ste 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ial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ü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b="1" i="1" spc="-5" dirty="0">
                <a:latin typeface="Calibri"/>
                <a:cs typeface="Calibri"/>
              </a:rPr>
              <a:t>F</a:t>
            </a:r>
            <a:r>
              <a:rPr sz="1100" b="1" i="1" dirty="0">
                <a:latin typeface="Calibri"/>
                <a:cs typeface="Calibri"/>
              </a:rPr>
              <a:t>l</a:t>
            </a:r>
            <a:r>
              <a:rPr sz="1100" b="1" i="1" spc="5" dirty="0">
                <a:latin typeface="Calibri"/>
                <a:cs typeface="Calibri"/>
              </a:rPr>
              <a:t>ü</a:t>
            </a:r>
            <a:r>
              <a:rPr sz="1100" b="1" i="1" spc="-5" dirty="0">
                <a:latin typeface="Calibri"/>
                <a:cs typeface="Calibri"/>
              </a:rPr>
              <a:t>ss</a:t>
            </a:r>
            <a:r>
              <a:rPr sz="1100" b="1" i="1" spc="-10" dirty="0">
                <a:latin typeface="Calibri"/>
                <a:cs typeface="Calibri"/>
              </a:rPr>
              <a:t>i</a:t>
            </a:r>
            <a:r>
              <a:rPr sz="1100" b="1" i="1" spc="5" dirty="0">
                <a:latin typeface="Calibri"/>
                <a:cs typeface="Calibri"/>
              </a:rPr>
              <a:t>g</a:t>
            </a:r>
            <a:r>
              <a:rPr sz="1100" b="1" i="1" spc="-5" dirty="0">
                <a:latin typeface="Calibri"/>
                <a:cs typeface="Calibri"/>
              </a:rPr>
              <a:t>e</a:t>
            </a:r>
            <a:r>
              <a:rPr sz="1100" b="1" i="1" dirty="0">
                <a:latin typeface="Calibri"/>
                <a:cs typeface="Calibri"/>
              </a:rPr>
              <a:t>s</a:t>
            </a:r>
            <a:r>
              <a:rPr sz="1100" b="1" i="1" spc="-5" dirty="0">
                <a:latin typeface="Calibri"/>
                <a:cs typeface="Calibri"/>
              </a:rPr>
              <a:t> </a:t>
            </a:r>
            <a:r>
              <a:rPr sz="1100" b="1" i="1" spc="-15" dirty="0">
                <a:latin typeface="Calibri"/>
                <a:cs typeface="Calibri"/>
              </a:rPr>
              <a:t>H</a:t>
            </a:r>
            <a:r>
              <a:rPr sz="1100" b="1" i="1" spc="5" dirty="0">
                <a:latin typeface="Calibri"/>
                <a:cs typeface="Calibri"/>
              </a:rPr>
              <a:t>o</a:t>
            </a:r>
            <a:r>
              <a:rPr sz="1100" b="1" i="1" spc="-10" dirty="0">
                <a:latin typeface="Calibri"/>
                <a:cs typeface="Calibri"/>
              </a:rPr>
              <a:t>l</a:t>
            </a:r>
            <a:r>
              <a:rPr sz="1100" b="1" i="1" dirty="0">
                <a:latin typeface="Calibri"/>
                <a:cs typeface="Calibri"/>
              </a:rPr>
              <a:t>z</a:t>
            </a:r>
            <a:endParaRPr sz="1100">
              <a:latin typeface="Calibri"/>
              <a:cs typeface="Calibri"/>
            </a:endParaRPr>
          </a:p>
          <a:p>
            <a:pPr marL="12700" marR="9525">
              <a:lnSpc>
                <a:spcPts val="1560"/>
              </a:lnSpc>
              <a:spcBef>
                <a:spcPts val="65"/>
              </a:spcBef>
            </a:pP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hab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ria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cke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z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ie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j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 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t. </a:t>
            </a:r>
            <a:r>
              <a:rPr sz="1100" spc="-15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M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gli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bi</a:t>
            </a:r>
            <a:r>
              <a:rPr sz="1100" dirty="0">
                <a:latin typeface="Calibri"/>
                <a:cs typeface="Calibri"/>
              </a:rPr>
              <a:t>eten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rial</a:t>
            </a:r>
            <a:r>
              <a:rPr sz="1100" spc="-20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fü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unf</a:t>
            </a:r>
            <a:r>
              <a:rPr sz="1100" dirty="0">
                <a:latin typeface="Calibri"/>
                <a:cs typeface="Calibri"/>
              </a:rPr>
              <a:t>t?</a:t>
            </a:r>
            <a:endParaRPr sz="1100">
              <a:latin typeface="Calibri"/>
              <a:cs typeface="Calibri"/>
            </a:endParaRPr>
          </a:p>
          <a:p>
            <a:pPr marL="240665" marR="465455" indent="-227965">
              <a:lnSpc>
                <a:spcPct val="117500"/>
              </a:lnSpc>
              <a:spcBef>
                <a:spcPts val="885"/>
              </a:spcBef>
              <a:buFont typeface="Calibri"/>
              <a:buAutoNum type="alphaLcParenR" startAt="2"/>
              <a:tabLst>
                <a:tab pos="241300" algn="l"/>
              </a:tabLst>
            </a:pP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chau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Fi</a:t>
            </a:r>
            <a:r>
              <a:rPr sz="1100" i="1" spc="-1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«Flü</a:t>
            </a:r>
            <a:r>
              <a:rPr sz="1100" i="1" dirty="0">
                <a:latin typeface="Calibri"/>
                <a:cs typeface="Calibri"/>
              </a:rPr>
              <a:t>ss</a:t>
            </a:r>
            <a:r>
              <a:rPr sz="1100" i="1" spc="-5" dirty="0">
                <a:latin typeface="Calibri"/>
                <a:cs typeface="Calibri"/>
              </a:rPr>
              <a:t>ig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Holz</a:t>
            </a:r>
            <a:r>
              <a:rPr sz="1100" i="1" dirty="0">
                <a:latin typeface="Calibri"/>
                <a:cs typeface="Calibri"/>
              </a:rPr>
              <a:t>: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High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20" dirty="0">
                <a:latin typeface="Calibri"/>
                <a:cs typeface="Calibri"/>
              </a:rPr>
              <a:t>c</a:t>
            </a:r>
            <a:r>
              <a:rPr sz="1100" i="1" dirty="0">
                <a:latin typeface="Calibri"/>
                <a:cs typeface="Calibri"/>
              </a:rPr>
              <a:t>h</a:t>
            </a:r>
            <a:r>
              <a:rPr sz="1100" i="1" spc="-5" dirty="0">
                <a:latin typeface="Calibri"/>
                <a:cs typeface="Calibri"/>
              </a:rPr>
              <a:t> fü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Zu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spc="-15" dirty="0">
                <a:latin typeface="Calibri"/>
                <a:cs typeface="Calibri"/>
              </a:rPr>
              <a:t>f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–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und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» (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h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tt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p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s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: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/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/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.you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ub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e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.co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m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/w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a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ch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?</a:t>
            </a:r>
            <a:r>
              <a:rPr sz="1100" i="1" u="sng" spc="-1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v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=1</a:t>
            </a:r>
            <a:r>
              <a:rPr sz="1100" i="1" u="sng" spc="-2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F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5t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qNOUVy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g</a:t>
            </a:r>
            <a:r>
              <a:rPr sz="1100" i="1" dirty="0">
                <a:latin typeface="Calibri"/>
                <a:cs typeface="Calibri"/>
              </a:rPr>
              <a:t>),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an</a:t>
            </a:r>
            <a:r>
              <a:rPr sz="1100" i="1" dirty="0">
                <a:latin typeface="Calibri"/>
                <a:cs typeface="Calibri"/>
              </a:rPr>
              <a:t>tw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folg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20" dirty="0">
                <a:latin typeface="Calibri"/>
                <a:cs typeface="Calibri"/>
              </a:rPr>
              <a:t>F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n:</a:t>
            </a:r>
            <a:endParaRPr sz="1100">
              <a:latin typeface="Calibri"/>
              <a:cs typeface="Calibri"/>
            </a:endParaRPr>
          </a:p>
          <a:p>
            <a:pPr marL="698500" marR="54610" indent="-228600">
              <a:lnSpc>
                <a:spcPts val="1550"/>
              </a:lnSpc>
              <a:spcBef>
                <a:spcPts val="7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 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iali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d</a:t>
            </a:r>
            <a:r>
              <a:rPr sz="1100" i="1" spc="-5" dirty="0">
                <a:latin typeface="Calibri"/>
                <a:cs typeface="Calibri"/>
              </a:rPr>
              <a:t> 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u="sng" spc="-5" dirty="0">
                <a:latin typeface="Calibri"/>
                <a:cs typeface="Calibri"/>
              </a:rPr>
              <a:t>al</a:t>
            </a:r>
            <a:r>
              <a:rPr sz="1100" i="1" u="sng" dirty="0">
                <a:latin typeface="Calibri"/>
                <a:cs typeface="Calibri"/>
              </a:rPr>
              <a:t>t</a:t>
            </a:r>
            <a:r>
              <a:rPr sz="1100" i="1" u="sng" spc="-15" dirty="0">
                <a:latin typeface="Calibri"/>
                <a:cs typeface="Calibri"/>
              </a:rPr>
              <a:t>e</a:t>
            </a:r>
            <a:r>
              <a:rPr sz="1100" i="1" u="sng" spc="5" dirty="0">
                <a:latin typeface="Calibri"/>
                <a:cs typeface="Calibri"/>
              </a:rPr>
              <a:t>r</a:t>
            </a:r>
            <a:r>
              <a:rPr sz="1100" i="1" u="sng" spc="-5" dirty="0">
                <a:latin typeface="Calibri"/>
                <a:cs typeface="Calibri"/>
              </a:rPr>
              <a:t>na</a:t>
            </a:r>
            <a:r>
              <a:rPr sz="1100" i="1" u="sng" dirty="0">
                <a:latin typeface="Calibri"/>
                <a:cs typeface="Calibri"/>
              </a:rPr>
              <a:t>t</a:t>
            </a:r>
            <a:r>
              <a:rPr sz="1100" i="1" u="sng" spc="-5" dirty="0">
                <a:latin typeface="Calibri"/>
                <a:cs typeface="Calibri"/>
              </a:rPr>
              <a:t>iv</a:t>
            </a:r>
            <a:r>
              <a:rPr sz="1100" i="1" u="sng" dirty="0">
                <a:latin typeface="Calibri"/>
                <a:cs typeface="Calibri"/>
              </a:rPr>
              <a:t>e</a:t>
            </a:r>
            <a:r>
              <a:rPr sz="1100" i="1" u="sng" spc="-10" dirty="0">
                <a:latin typeface="Calibri"/>
                <a:cs typeface="Calibri"/>
              </a:rPr>
              <a:t> </a:t>
            </a:r>
            <a:r>
              <a:rPr sz="1100" i="1" u="sng" dirty="0">
                <a:latin typeface="Calibri"/>
                <a:cs typeface="Calibri"/>
              </a:rPr>
              <a:t>K</a:t>
            </a:r>
            <a:r>
              <a:rPr sz="1100" i="1" u="sng" spc="-5" dirty="0">
                <a:latin typeface="Calibri"/>
                <a:cs typeface="Calibri"/>
              </a:rPr>
              <a:t>un</a:t>
            </a:r>
            <a:r>
              <a:rPr sz="1100" i="1" u="sng" dirty="0">
                <a:latin typeface="Calibri"/>
                <a:cs typeface="Calibri"/>
              </a:rPr>
              <a:t>stst</a:t>
            </a:r>
            <a:r>
              <a:rPr sz="1100" i="1" u="sng" spc="-15" dirty="0">
                <a:latin typeface="Calibri"/>
                <a:cs typeface="Calibri"/>
              </a:rPr>
              <a:t>o</a:t>
            </a:r>
            <a:r>
              <a:rPr sz="1100" i="1" u="sng" spc="-5" dirty="0">
                <a:latin typeface="Calibri"/>
                <a:cs typeface="Calibri"/>
              </a:rPr>
              <a:t>f</a:t>
            </a:r>
            <a:r>
              <a:rPr sz="1100" i="1" u="sng" dirty="0">
                <a:latin typeface="Calibri"/>
                <a:cs typeface="Calibri"/>
              </a:rPr>
              <a:t>f</a:t>
            </a:r>
            <a:r>
              <a:rPr sz="1100" i="1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5" dirty="0">
                <a:latin typeface="Calibri"/>
                <a:cs typeface="Calibri"/>
              </a:rPr>
              <a:t>ll</a:t>
            </a:r>
            <a:r>
              <a:rPr sz="1100" i="1" dirty="0">
                <a:latin typeface="Calibri"/>
                <a:cs typeface="Calibri"/>
              </a:rPr>
              <a:t>t,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 w</a:t>
            </a:r>
            <a:r>
              <a:rPr sz="1100" i="1" spc="-5" dirty="0">
                <a:latin typeface="Calibri"/>
                <a:cs typeface="Calibri"/>
              </a:rPr>
              <a:t>oh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mmen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ese?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13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d</a:t>
            </a:r>
            <a:r>
              <a:rPr sz="1100" i="1" spc="-5" dirty="0">
                <a:latin typeface="Calibri"/>
                <a:cs typeface="Calibri"/>
              </a:rPr>
              <a:t> 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Vo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5" dirty="0">
                <a:latin typeface="Calibri"/>
                <a:cs typeface="Calibri"/>
              </a:rPr>
              <a:t>il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eses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ial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7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b="1" i="1" spc="5" dirty="0">
                <a:latin typeface="Calibri"/>
                <a:cs typeface="Calibri"/>
              </a:rPr>
              <a:t>In</a:t>
            </a:r>
            <a:r>
              <a:rPr sz="1100" b="1" i="1" dirty="0">
                <a:latin typeface="Calibri"/>
                <a:cs typeface="Calibri"/>
              </a:rPr>
              <a:t>t</a:t>
            </a:r>
            <a:r>
              <a:rPr sz="1100" b="1" i="1" spc="-15" dirty="0">
                <a:latin typeface="Calibri"/>
                <a:cs typeface="Calibri"/>
              </a:rPr>
              <a:t>e</a:t>
            </a:r>
            <a:r>
              <a:rPr sz="1100" b="1" i="1" dirty="0">
                <a:latin typeface="Calibri"/>
                <a:cs typeface="Calibri"/>
              </a:rPr>
              <a:t>l</a:t>
            </a:r>
            <a:r>
              <a:rPr sz="1100" b="1" i="1" spc="-10" dirty="0">
                <a:latin typeface="Calibri"/>
                <a:cs typeface="Calibri"/>
              </a:rPr>
              <a:t>l</a:t>
            </a:r>
            <a:r>
              <a:rPr sz="1100" b="1" i="1" dirty="0">
                <a:latin typeface="Calibri"/>
                <a:cs typeface="Calibri"/>
              </a:rPr>
              <a:t>i</a:t>
            </a:r>
            <a:r>
              <a:rPr sz="1100" b="1" i="1" spc="5" dirty="0">
                <a:latin typeface="Calibri"/>
                <a:cs typeface="Calibri"/>
              </a:rPr>
              <a:t>g</a:t>
            </a:r>
            <a:r>
              <a:rPr sz="1100" b="1" i="1" spc="-15" dirty="0">
                <a:latin typeface="Calibri"/>
                <a:cs typeface="Calibri"/>
              </a:rPr>
              <a:t>e</a:t>
            </a:r>
            <a:r>
              <a:rPr sz="1100" b="1" i="1" spc="5" dirty="0">
                <a:latin typeface="Calibri"/>
                <a:cs typeface="Calibri"/>
              </a:rPr>
              <a:t>n</a:t>
            </a:r>
            <a:r>
              <a:rPr sz="1100" b="1" i="1" dirty="0">
                <a:latin typeface="Calibri"/>
                <a:cs typeface="Calibri"/>
              </a:rPr>
              <a:t>t</a:t>
            </a:r>
            <a:r>
              <a:rPr sz="1100" b="1" i="1" spc="-5" dirty="0">
                <a:latin typeface="Calibri"/>
                <a:cs typeface="Calibri"/>
              </a:rPr>
              <a:t>e</a:t>
            </a:r>
            <a:r>
              <a:rPr sz="1100" b="1" i="1" dirty="0">
                <a:latin typeface="Calibri"/>
                <a:cs typeface="Calibri"/>
              </a:rPr>
              <a:t>s </a:t>
            </a:r>
            <a:r>
              <a:rPr sz="1100" b="1" i="1" spc="-5" dirty="0">
                <a:latin typeface="Calibri"/>
                <a:cs typeface="Calibri"/>
              </a:rPr>
              <a:t>Me</a:t>
            </a:r>
            <a:r>
              <a:rPr sz="1100" b="1" i="1" spc="-15" dirty="0">
                <a:latin typeface="Calibri"/>
                <a:cs typeface="Calibri"/>
              </a:rPr>
              <a:t>t</a:t>
            </a:r>
            <a:r>
              <a:rPr sz="1100" b="1" i="1" spc="-10" dirty="0">
                <a:latin typeface="Calibri"/>
                <a:cs typeface="Calibri"/>
              </a:rPr>
              <a:t>a</a:t>
            </a:r>
            <a:r>
              <a:rPr sz="1100" b="1" i="1" dirty="0">
                <a:latin typeface="Calibri"/>
                <a:cs typeface="Calibri"/>
              </a:rPr>
              <a:t>ll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7300"/>
              </a:lnSpc>
            </a:pPr>
            <a:r>
              <a:rPr sz="1100" spc="-5" dirty="0">
                <a:latin typeface="Calibri"/>
                <a:cs typeface="Calibri"/>
              </a:rPr>
              <a:t>Si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lb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gib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nann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s-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y</a:t>
            </a:r>
            <a:r>
              <a:rPr sz="1100" spc="-15" dirty="0">
                <a:latin typeface="Calibri"/>
                <a:cs typeface="Calibri"/>
              </a:rPr>
              <a:t>-</a:t>
            </a:r>
            <a:r>
              <a:rPr sz="1100" dirty="0">
                <a:latin typeface="Calibri"/>
                <a:cs typeface="Calibri"/>
              </a:rPr>
              <a:t>Met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hri</a:t>
            </a:r>
            <a:r>
              <a:rPr sz="1100" dirty="0">
                <a:latin typeface="Calibri"/>
                <a:cs typeface="Calibri"/>
              </a:rPr>
              <a:t>tt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em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- Met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ko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ts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zu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ndung.</a:t>
            </a:r>
            <a:endParaRPr sz="1100">
              <a:latin typeface="Calibri"/>
              <a:cs typeface="Calibri"/>
            </a:endParaRPr>
          </a:p>
          <a:p>
            <a:pPr marL="241300" marR="10795" indent="-228600">
              <a:lnSpc>
                <a:spcPct val="117300"/>
              </a:lnSpc>
              <a:spcBef>
                <a:spcPts val="980"/>
              </a:spcBef>
              <a:buFont typeface="Calibri"/>
              <a:buAutoNum type="alphaLcParenR" startAt="3"/>
              <a:tabLst>
                <a:tab pos="241935" algn="l"/>
              </a:tabLst>
            </a:pP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chau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g</a:t>
            </a:r>
            <a:r>
              <a:rPr sz="1100" i="1" spc="-5" dirty="0">
                <a:latin typeface="Calibri"/>
                <a:cs typeface="Calibri"/>
              </a:rPr>
              <a:t> «</a:t>
            </a:r>
            <a:r>
              <a:rPr sz="1100" i="1" dirty="0">
                <a:latin typeface="Calibri"/>
                <a:cs typeface="Calibri"/>
              </a:rPr>
              <a:t>D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 M</a:t>
            </a:r>
            <a:r>
              <a:rPr sz="1100" i="1" dirty="0">
                <a:latin typeface="Calibri"/>
                <a:cs typeface="Calibri"/>
              </a:rPr>
              <a:t>et</a:t>
            </a:r>
            <a:r>
              <a:rPr sz="1100" i="1" spc="-5" dirty="0">
                <a:latin typeface="Calibri"/>
                <a:cs typeface="Calibri"/>
              </a:rPr>
              <a:t>all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da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nich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gi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t»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ndun</a:t>
            </a:r>
            <a:r>
              <a:rPr sz="1100" i="1" dirty="0">
                <a:latin typeface="Calibri"/>
                <a:cs typeface="Calibri"/>
              </a:rPr>
              <a:t>g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ste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: 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h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tt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p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: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w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ww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.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s</a:t>
            </a:r>
            <a:r>
              <a:rPr sz="1100" i="1" u="sng" spc="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r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f.ch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play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v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e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in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ste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in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vid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e</a:t>
            </a:r>
            <a:r>
              <a:rPr sz="1100" i="1" u="sng" spc="-1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o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da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s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-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m</a:t>
            </a:r>
            <a:r>
              <a:rPr sz="1100" i="1" u="sng" spc="-1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e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all-da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s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-nich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t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-v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e</a:t>
            </a:r>
            <a:r>
              <a:rPr sz="1100" i="1" u="sng" spc="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r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gi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ss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t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?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id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=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2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a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1</a:t>
            </a:r>
            <a:r>
              <a:rPr sz="1100" i="1" u="sng" spc="-2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b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72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dc-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7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3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3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9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-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4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4</a:t>
            </a:r>
            <a:r>
              <a:rPr sz="1100" i="1" u="sng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6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5-</a:t>
            </a:r>
            <a:r>
              <a:rPr sz="1100" i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9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ffb-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4</a:t>
            </a:r>
            <a:r>
              <a:rPr sz="1100" i="1" u="sng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cadadc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e92</a:t>
            </a:r>
            <a:r>
              <a:rPr sz="1100" i="1" u="sng" spc="-1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f</a:t>
            </a:r>
            <a:r>
              <a:rPr sz="1100" i="1" u="sng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8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og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nann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y-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ff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kt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Met</a:t>
            </a:r>
            <a:r>
              <a:rPr sz="1100" i="1" spc="-5" dirty="0">
                <a:latin typeface="Calibri"/>
                <a:cs typeface="Calibri"/>
              </a:rPr>
              <a:t>all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d w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fun</a:t>
            </a:r>
            <a:r>
              <a:rPr sz="1100" i="1" dirty="0">
                <a:latin typeface="Calibri"/>
                <a:cs typeface="Calibri"/>
              </a:rPr>
              <a:t>kt</a:t>
            </a:r>
            <a:r>
              <a:rPr sz="1100" i="1" spc="-5" dirty="0">
                <a:latin typeface="Calibri"/>
                <a:cs typeface="Calibri"/>
              </a:rPr>
              <a:t>ioni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1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Wo w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«</a:t>
            </a:r>
            <a:r>
              <a:rPr sz="1100" i="1" dirty="0">
                <a:latin typeface="Calibri"/>
                <a:cs typeface="Calibri"/>
              </a:rPr>
              <a:t>Mem</a:t>
            </a:r>
            <a:r>
              <a:rPr sz="1100" i="1" spc="-15" dirty="0">
                <a:latin typeface="Calibri"/>
                <a:cs typeface="Calibri"/>
              </a:rPr>
              <a:t>o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y</a:t>
            </a:r>
            <a:r>
              <a:rPr sz="1100" i="1" spc="-15" dirty="0">
                <a:latin typeface="Calibri"/>
                <a:cs typeface="Calibri"/>
              </a:rPr>
              <a:t>-</a:t>
            </a:r>
            <a:r>
              <a:rPr sz="1100" i="1" dirty="0">
                <a:latin typeface="Calibri"/>
                <a:cs typeface="Calibri"/>
              </a:rPr>
              <a:t>Me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all</a:t>
            </a:r>
            <a:r>
              <a:rPr sz="1100" i="1" dirty="0">
                <a:latin typeface="Calibri"/>
                <a:cs typeface="Calibri"/>
              </a:rPr>
              <a:t>e» e</a:t>
            </a:r>
            <a:r>
              <a:rPr sz="1100" i="1" spc="-5" dirty="0">
                <a:latin typeface="Calibri"/>
                <a:cs typeface="Calibri"/>
              </a:rPr>
              <a:t>ing</a:t>
            </a:r>
            <a:r>
              <a:rPr sz="1100" i="1" dirty="0">
                <a:latin typeface="Calibri"/>
                <a:cs typeface="Calibri"/>
              </a:rPr>
              <a:t>eset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10" dirty="0">
                <a:latin typeface="Calibri"/>
                <a:cs typeface="Calibri"/>
              </a:rPr>
              <a:t>S</a:t>
            </a:r>
            <a:r>
              <a:rPr sz="1100" b="1" spc="-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n</a:t>
            </a:r>
            <a:r>
              <a:rPr sz="1100" b="1" dirty="0">
                <a:latin typeface="Calibri"/>
                <a:cs typeface="Calibri"/>
              </a:rPr>
              <a:t>e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Er</a:t>
            </a:r>
            <a:r>
              <a:rPr sz="1100" b="1" spc="-15" dirty="0">
                <a:latin typeface="Calibri"/>
                <a:cs typeface="Calibri"/>
              </a:rPr>
              <a:t>f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nde</a:t>
            </a:r>
            <a:r>
              <a:rPr sz="1100" b="1" dirty="0">
                <a:latin typeface="Calibri"/>
                <a:cs typeface="Calibri"/>
              </a:rPr>
              <a:t>ri</a:t>
            </a:r>
            <a:r>
              <a:rPr sz="1100" b="1" spc="-5" dirty="0">
                <a:latin typeface="Calibri"/>
                <a:cs typeface="Calibri"/>
              </a:rPr>
              <a:t>n</a:t>
            </a:r>
            <a:r>
              <a:rPr sz="1100" b="1" dirty="0">
                <a:latin typeface="Calibri"/>
                <a:cs typeface="Calibri"/>
              </a:rPr>
              <a:t>,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20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in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Er</a:t>
            </a:r>
            <a:r>
              <a:rPr sz="1100" b="1" spc="-5" dirty="0">
                <a:latin typeface="Calibri"/>
                <a:cs typeface="Calibri"/>
              </a:rPr>
              <a:t>f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nde</a:t>
            </a:r>
            <a:r>
              <a:rPr sz="1100" b="1" dirty="0">
                <a:latin typeface="Calibri"/>
                <a:cs typeface="Calibri"/>
              </a:rPr>
              <a:t>r!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find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Zu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spc="-15" dirty="0">
                <a:latin typeface="Calibri"/>
                <a:cs typeface="Calibri"/>
              </a:rPr>
              <a:t>f</a:t>
            </a:r>
            <a:r>
              <a:rPr sz="1100" i="1" dirty="0">
                <a:latin typeface="Calibri"/>
                <a:cs typeface="Calibri"/>
              </a:rPr>
              <a:t>tsm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ial</a:t>
            </a:r>
            <a:r>
              <a:rPr sz="1100" i="1" dirty="0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E</a:t>
            </a:r>
            <a:r>
              <a:rPr sz="1100" i="1" spc="-5" dirty="0">
                <a:latin typeface="Calibri"/>
                <a:cs typeface="Calibri"/>
              </a:rPr>
              <a:t>ig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chaf</a:t>
            </a:r>
            <a:r>
              <a:rPr sz="1100" i="1" dirty="0">
                <a:latin typeface="Calibri"/>
                <a:cs typeface="Calibri"/>
              </a:rPr>
              <a:t>ten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ol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hab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n?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ofü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an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215"/>
              </a:spcBef>
              <a:tabLst>
                <a:tab pos="698500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li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se s</a:t>
            </a:r>
            <a:r>
              <a:rPr sz="1100" i="1" spc="-5" dirty="0">
                <a:latin typeface="Calibri"/>
                <a:cs typeface="Calibri"/>
              </a:rPr>
              <a:t>ic</a:t>
            </a:r>
            <a:r>
              <a:rPr sz="1100" i="1" dirty="0">
                <a:latin typeface="Calibri"/>
                <a:cs typeface="Calibri"/>
              </a:rPr>
              <a:t>h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ia</a:t>
            </a:r>
            <a:r>
              <a:rPr sz="1100" i="1" dirty="0">
                <a:latin typeface="Calibri"/>
                <a:cs typeface="Calibri"/>
              </a:rPr>
              <a:t>l </a:t>
            </a:r>
            <a:r>
              <a:rPr sz="1100" i="1" spc="-5" dirty="0">
                <a:latin typeface="Calibri"/>
                <a:cs typeface="Calibri"/>
              </a:rPr>
              <a:t>v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n?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460" y="916939"/>
            <a:ext cx="5789930" cy="2020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3.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Re</a:t>
            </a:r>
            <a:r>
              <a:rPr sz="1200" b="1" dirty="0">
                <a:latin typeface="Calibri"/>
                <a:cs typeface="Calibri"/>
              </a:rPr>
              <a:t>c</a:t>
            </a:r>
            <a:r>
              <a:rPr sz="1200" b="1" spc="-15" dirty="0">
                <a:latin typeface="Calibri"/>
                <a:cs typeface="Calibri"/>
              </a:rPr>
              <a:t>y</a:t>
            </a:r>
            <a:r>
              <a:rPr sz="1200" b="1" dirty="0">
                <a:latin typeface="Calibri"/>
                <a:cs typeface="Calibri"/>
              </a:rPr>
              <a:t>cli</a:t>
            </a:r>
            <a:r>
              <a:rPr sz="1200" b="1" spc="-10" dirty="0">
                <a:latin typeface="Calibri"/>
                <a:cs typeface="Calibri"/>
              </a:rPr>
              <a:t>n</a:t>
            </a:r>
            <a:r>
              <a:rPr sz="1200" b="1" dirty="0">
                <a:latin typeface="Calibri"/>
                <a:cs typeface="Calibri"/>
              </a:rPr>
              <a:t>g</a:t>
            </a:r>
            <a:r>
              <a:rPr sz="1200" b="1" spc="-1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b</a:t>
            </a:r>
            <a:r>
              <a:rPr sz="1200" b="1" spc="-5" dirty="0">
                <a:latin typeface="Calibri"/>
                <a:cs typeface="Calibri"/>
              </a:rPr>
              <a:t>eg</a:t>
            </a:r>
            <a:r>
              <a:rPr sz="1200" b="1" dirty="0">
                <a:latin typeface="Calibri"/>
                <a:cs typeface="Calibri"/>
              </a:rPr>
              <a:t>i</a:t>
            </a:r>
            <a:r>
              <a:rPr sz="1200" b="1" spc="-10" dirty="0">
                <a:latin typeface="Calibri"/>
                <a:cs typeface="Calibri"/>
              </a:rPr>
              <a:t>nnt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b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-10" dirty="0">
                <a:latin typeface="Calibri"/>
                <a:cs typeface="Calibri"/>
              </a:rPr>
              <a:t>i</a:t>
            </a:r>
            <a:r>
              <a:rPr sz="1200" b="1" dirty="0">
                <a:latin typeface="Calibri"/>
                <a:cs typeface="Calibri"/>
              </a:rPr>
              <a:t>m </a:t>
            </a:r>
            <a:r>
              <a:rPr sz="1200" b="1" spc="-5" dirty="0">
                <a:latin typeface="Calibri"/>
                <a:cs typeface="Calibri"/>
              </a:rPr>
              <a:t>De</a:t>
            </a:r>
            <a:r>
              <a:rPr sz="1200" b="1" dirty="0">
                <a:latin typeface="Calibri"/>
                <a:cs typeface="Calibri"/>
              </a:rPr>
              <a:t>si</a:t>
            </a:r>
            <a:r>
              <a:rPr sz="1200" b="1" spc="-5" dirty="0">
                <a:latin typeface="Calibri"/>
                <a:cs typeface="Calibri"/>
              </a:rPr>
              <a:t>g</a:t>
            </a:r>
            <a:r>
              <a:rPr sz="1200" b="1" spc="-10" dirty="0">
                <a:latin typeface="Calibri"/>
                <a:cs typeface="Calibri"/>
              </a:rPr>
              <a:t>n</a:t>
            </a:r>
            <a:endParaRPr sz="1200">
              <a:latin typeface="Calibri"/>
              <a:cs typeface="Calibri"/>
            </a:endParaRPr>
          </a:p>
          <a:p>
            <a:pPr marL="12700" marR="6350" algn="just">
              <a:lnSpc>
                <a:spcPct val="116799"/>
              </a:lnSpc>
              <a:spcBef>
                <a:spcPts val="620"/>
              </a:spcBef>
            </a:pPr>
            <a:r>
              <a:rPr sz="1100" dirty="0">
                <a:latin typeface="Calibri"/>
                <a:cs typeface="Calibri"/>
              </a:rPr>
              <a:t>Ob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ann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häng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em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. 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tet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mö</a:t>
            </a:r>
            <a:r>
              <a:rPr sz="1100" spc="-5" dirty="0">
                <a:latin typeface="Calibri"/>
                <a:cs typeface="Calibri"/>
              </a:rPr>
              <a:t>gli</a:t>
            </a:r>
            <a:r>
              <a:rPr sz="1100" dirty="0">
                <a:latin typeface="Calibri"/>
                <a:cs typeface="Calibri"/>
              </a:rPr>
              <a:t>ch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3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1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20" dirty="0">
                <a:latin typeface="Calibri"/>
                <a:cs typeface="Calibri"/>
              </a:rPr>
              <a:t>e</a:t>
            </a:r>
            <a:r>
              <a:rPr sz="1100" b="1" spc="5" dirty="0">
                <a:latin typeface="Calibri"/>
                <a:cs typeface="Calibri"/>
              </a:rPr>
              <a:t>c</a:t>
            </a:r>
            <a:r>
              <a:rPr sz="1100" b="1" spc="-10" dirty="0">
                <a:latin typeface="Calibri"/>
                <a:cs typeface="Calibri"/>
              </a:rPr>
              <a:t>y</a:t>
            </a:r>
            <a:r>
              <a:rPr sz="1100" b="1" spc="5" dirty="0">
                <a:latin typeface="Calibri"/>
                <a:cs typeface="Calibri"/>
              </a:rPr>
              <a:t>c</a:t>
            </a:r>
            <a:r>
              <a:rPr sz="1100" b="1" spc="-10" dirty="0">
                <a:latin typeface="Calibri"/>
                <a:cs typeface="Calibri"/>
              </a:rPr>
              <a:t>l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n</a:t>
            </a:r>
            <a:r>
              <a:rPr sz="1100" b="1" dirty="0">
                <a:latin typeface="Calibri"/>
                <a:cs typeface="Calibri"/>
              </a:rPr>
              <a:t>g</a:t>
            </a:r>
            <a:r>
              <a:rPr sz="1100" b="1" spc="-5" dirty="0">
                <a:latin typeface="Calibri"/>
                <a:cs typeface="Calibri"/>
              </a:rPr>
              <a:t> un</a:t>
            </a:r>
            <a:r>
              <a:rPr sz="1100" b="1" dirty="0">
                <a:latin typeface="Calibri"/>
                <a:cs typeface="Calibri"/>
              </a:rPr>
              <a:t>d</a:t>
            </a:r>
            <a:r>
              <a:rPr sz="1100" b="1" spc="-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D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5" dirty="0">
                <a:latin typeface="Calibri"/>
                <a:cs typeface="Calibri"/>
              </a:rPr>
              <a:t>w</a:t>
            </a:r>
            <a:r>
              <a:rPr sz="1100" b="1" spc="-5" dirty="0">
                <a:latin typeface="Calibri"/>
                <a:cs typeface="Calibri"/>
              </a:rPr>
              <a:t>n</a:t>
            </a:r>
            <a:r>
              <a:rPr sz="1100" b="1" spc="-10" dirty="0">
                <a:latin typeface="Calibri"/>
                <a:cs typeface="Calibri"/>
              </a:rPr>
              <a:t>cy</a:t>
            </a:r>
            <a:r>
              <a:rPr sz="1100" b="1" spc="5" dirty="0">
                <a:latin typeface="Calibri"/>
                <a:cs typeface="Calibri"/>
              </a:rPr>
              <a:t>c</a:t>
            </a:r>
            <a:r>
              <a:rPr sz="1100" b="1" spc="-10" dirty="0">
                <a:latin typeface="Calibri"/>
                <a:cs typeface="Calibri"/>
              </a:rPr>
              <a:t>l</a:t>
            </a:r>
            <a:r>
              <a:rPr sz="1100" b="1" dirty="0">
                <a:latin typeface="Calibri"/>
                <a:cs typeface="Calibri"/>
              </a:rPr>
              <a:t>i</a:t>
            </a:r>
            <a:r>
              <a:rPr sz="1100" b="1" spc="-5" dirty="0">
                <a:latin typeface="Calibri"/>
                <a:cs typeface="Calibri"/>
              </a:rPr>
              <a:t>ng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ts val="1550"/>
              </a:lnSpc>
              <a:spcBef>
                <a:spcPts val="75"/>
              </a:spcBef>
            </a:pPr>
            <a:r>
              <a:rPr sz="1100" spc="-5" dirty="0">
                <a:latin typeface="Calibri"/>
                <a:cs typeface="Calibri"/>
              </a:rPr>
              <a:t>«</a:t>
            </a:r>
            <a:r>
              <a:rPr sz="1100" u="sng" dirty="0">
                <a:latin typeface="Calibri"/>
                <a:cs typeface="Calibri"/>
              </a:rPr>
              <a:t>Rec</a:t>
            </a:r>
            <a:r>
              <a:rPr sz="1100" u="sng" spc="-10" dirty="0">
                <a:latin typeface="Calibri"/>
                <a:cs typeface="Calibri"/>
              </a:rPr>
              <a:t>y</a:t>
            </a:r>
            <a:r>
              <a:rPr sz="1100" u="sng" dirty="0">
                <a:latin typeface="Calibri"/>
                <a:cs typeface="Calibri"/>
              </a:rPr>
              <a:t>c</a:t>
            </a:r>
            <a:r>
              <a:rPr sz="1100" u="sng" spc="-5" dirty="0">
                <a:latin typeface="Calibri"/>
                <a:cs typeface="Calibri"/>
              </a:rPr>
              <a:t>ling</a:t>
            </a:r>
            <a:r>
              <a:rPr sz="1100" dirty="0">
                <a:latin typeface="Calibri"/>
                <a:cs typeface="Calibri"/>
              </a:rPr>
              <a:t>»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Abfäll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raufb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- st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e. D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esc</a:t>
            </a:r>
            <a:r>
              <a:rPr sz="1100" spc="-5" dirty="0">
                <a:latin typeface="Calibri"/>
                <a:cs typeface="Calibri"/>
              </a:rPr>
              <a:t>hi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8255" algn="just">
              <a:lnSpc>
                <a:spcPts val="1540"/>
              </a:lnSpc>
              <a:spcBef>
                <a:spcPts val="5"/>
              </a:spcBef>
            </a:pP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da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te, </a:t>
            </a:r>
            <a:r>
              <a:rPr sz="1100" spc="-5" dirty="0">
                <a:latin typeface="Calibri"/>
                <a:cs typeface="Calibri"/>
              </a:rPr>
              <a:t>hand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 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es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yc</a:t>
            </a:r>
            <a:r>
              <a:rPr sz="1100" spc="-5" dirty="0">
                <a:latin typeface="Calibri"/>
                <a:cs typeface="Calibri"/>
              </a:rPr>
              <a:t>ling</a:t>
            </a:r>
            <a:r>
              <a:rPr sz="1100" dirty="0">
                <a:latin typeface="Calibri"/>
                <a:cs typeface="Calibri"/>
              </a:rPr>
              <a:t>. 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 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-5" dirty="0">
                <a:latin typeface="Calibri"/>
                <a:cs typeface="Calibri"/>
              </a:rPr>
              <a:t> ab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and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s,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ste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t, 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sst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ess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«</a:t>
            </a:r>
            <a:r>
              <a:rPr sz="1100" u="sng" spc="-10" dirty="0">
                <a:latin typeface="Calibri"/>
                <a:cs typeface="Calibri"/>
              </a:rPr>
              <a:t>D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dirty="0">
                <a:latin typeface="Calibri"/>
                <a:cs typeface="Calibri"/>
              </a:rPr>
              <a:t>w</a:t>
            </a:r>
            <a:r>
              <a:rPr sz="1100" u="sng" spc="-5" dirty="0">
                <a:latin typeface="Calibri"/>
                <a:cs typeface="Calibri"/>
              </a:rPr>
              <a:t>n</a:t>
            </a:r>
            <a:r>
              <a:rPr sz="1100" u="sng" spc="-15" dirty="0">
                <a:latin typeface="Calibri"/>
                <a:cs typeface="Calibri"/>
              </a:rPr>
              <a:t>c</a:t>
            </a:r>
            <a:r>
              <a:rPr sz="1100" u="sng" dirty="0">
                <a:latin typeface="Calibri"/>
                <a:cs typeface="Calibri"/>
              </a:rPr>
              <a:t>yc</a:t>
            </a:r>
            <a:r>
              <a:rPr sz="1100" u="sng" spc="-5" dirty="0">
                <a:latin typeface="Calibri"/>
                <a:cs typeface="Calibri"/>
              </a:rPr>
              <a:t>ling</a:t>
            </a:r>
            <a:r>
              <a:rPr sz="1100" spc="-5" dirty="0">
                <a:latin typeface="Calibri"/>
                <a:cs typeface="Calibri"/>
              </a:rPr>
              <a:t>»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21" y="8611196"/>
            <a:ext cx="289687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b="1" spc="-10" dirty="0">
                <a:latin typeface="Calibri"/>
                <a:cs typeface="Calibri"/>
              </a:rPr>
              <a:t>R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dirty="0">
                <a:latin typeface="Calibri"/>
                <a:cs typeface="Calibri"/>
              </a:rPr>
              <a:t>y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lin</a:t>
            </a:r>
            <a:r>
              <a:rPr sz="900" b="1" dirty="0">
                <a:latin typeface="Calibri"/>
                <a:cs typeface="Calibri"/>
              </a:rPr>
              <a:t>g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n</a:t>
            </a:r>
            <a:r>
              <a:rPr sz="900" b="1" spc="-5" dirty="0">
                <a:latin typeface="Calibri"/>
                <a:cs typeface="Calibri"/>
              </a:rPr>
              <a:t>d D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dirty="0">
                <a:latin typeface="Calibri"/>
                <a:cs typeface="Calibri"/>
              </a:rPr>
              <a:t>wn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dirty="0">
                <a:latin typeface="Calibri"/>
                <a:cs typeface="Calibri"/>
              </a:rPr>
              <a:t>y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dirty="0">
                <a:latin typeface="Calibri"/>
                <a:cs typeface="Calibri"/>
              </a:rPr>
              <a:t>i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g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5" dirty="0">
                <a:latin typeface="Calibri"/>
                <a:cs typeface="Calibri"/>
              </a:rPr>
              <a:t>v</a:t>
            </a:r>
            <a:r>
              <a:rPr sz="900" b="1" spc="-10" dirty="0">
                <a:latin typeface="Calibri"/>
                <a:cs typeface="Calibri"/>
              </a:rPr>
              <a:t>o</a:t>
            </a:r>
            <a:r>
              <a:rPr sz="900" b="1" spc="-5" dirty="0">
                <a:latin typeface="Calibri"/>
                <a:cs typeface="Calibri"/>
              </a:rPr>
              <a:t>n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PE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. </a:t>
            </a:r>
            <a:r>
              <a:rPr sz="900" b="1" spc="-20" dirty="0">
                <a:latin typeface="Calibri"/>
                <a:cs typeface="Calibri"/>
              </a:rPr>
              <a:t>Q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ll</a:t>
            </a:r>
            <a:r>
              <a:rPr sz="900" b="1" spc="-5" dirty="0">
                <a:latin typeface="Calibri"/>
                <a:cs typeface="Calibri"/>
              </a:rPr>
              <a:t>e: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5" dirty="0">
                <a:latin typeface="Calibri"/>
                <a:cs typeface="Calibri"/>
              </a:rPr>
              <a:t>Sc</a:t>
            </a:r>
            <a:r>
              <a:rPr sz="900" b="1" dirty="0">
                <a:latin typeface="Calibri"/>
                <a:cs typeface="Calibri"/>
              </a:rPr>
              <a:t>h</a:t>
            </a:r>
            <a:r>
              <a:rPr sz="900" b="1" spc="-10" dirty="0">
                <a:latin typeface="Calibri"/>
                <a:cs typeface="Calibri"/>
              </a:rPr>
              <a:t>u</a:t>
            </a:r>
            <a:r>
              <a:rPr sz="900" b="1" dirty="0">
                <a:latin typeface="Calibri"/>
                <a:cs typeface="Calibri"/>
              </a:rPr>
              <a:t>l</a:t>
            </a:r>
            <a:r>
              <a:rPr sz="900" b="1" spc="-10" dirty="0">
                <a:latin typeface="Calibri"/>
                <a:cs typeface="Calibri"/>
              </a:rPr>
              <a:t>v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la</a:t>
            </a:r>
            <a:r>
              <a:rPr sz="900" b="1" dirty="0">
                <a:latin typeface="Calibri"/>
                <a:cs typeface="Calibri"/>
              </a:rPr>
              <a:t>g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plu</a:t>
            </a:r>
            <a:r>
              <a:rPr sz="900" b="1" spc="-5" dirty="0"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6478" y="9167778"/>
            <a:ext cx="564642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0" marR="5080" indent="-229235">
              <a:lnSpc>
                <a:spcPct val="116300"/>
              </a:lnSpc>
            </a:pP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0" dirty="0">
                <a:latin typeface="Calibri"/>
                <a:cs typeface="Calibri"/>
              </a:rPr>
              <a:t>P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odu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0" dirty="0">
                <a:latin typeface="Calibri"/>
                <a:cs typeface="Calibri"/>
              </a:rPr>
              <a:t>w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«</a:t>
            </a:r>
            <a:r>
              <a:rPr sz="1100" i="1" spc="-5" dirty="0">
                <a:latin typeface="Calibri"/>
                <a:cs typeface="Calibri"/>
              </a:rPr>
              <a:t>do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nzy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li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»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uch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20" dirty="0">
                <a:latin typeface="Calibri"/>
                <a:cs typeface="Calibri"/>
              </a:rPr>
              <a:t>p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hi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f</a:t>
            </a:r>
            <a:r>
              <a:rPr sz="1100" i="1" spc="-20" dirty="0">
                <a:latin typeface="Calibri"/>
                <a:cs typeface="Calibri"/>
              </a:rPr>
              <a:t>ü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. </a:t>
            </a:r>
            <a:r>
              <a:rPr sz="1100" i="1" spc="-5" dirty="0">
                <a:latin typeface="Calibri"/>
                <a:cs typeface="Calibri"/>
              </a:rPr>
              <a:t>Ach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ung</a:t>
            </a:r>
            <a:r>
              <a:rPr sz="1100" i="1" dirty="0">
                <a:latin typeface="Calibri"/>
                <a:cs typeface="Calibri"/>
              </a:rPr>
              <a:t>: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Auc</a:t>
            </a:r>
            <a:r>
              <a:rPr sz="1100" i="1" dirty="0">
                <a:latin typeface="Calibri"/>
                <a:cs typeface="Calibri"/>
              </a:rPr>
              <a:t>h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Pr</a:t>
            </a:r>
            <a:r>
              <a:rPr sz="1100" i="1" spc="-5" dirty="0">
                <a:latin typeface="Calibri"/>
                <a:cs typeface="Calibri"/>
              </a:rPr>
              <a:t>o- z</a:t>
            </a:r>
            <a:r>
              <a:rPr sz="1100" i="1" dirty="0">
                <a:latin typeface="Calibri"/>
                <a:cs typeface="Calibri"/>
              </a:rPr>
              <a:t>ess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offizi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l </a:t>
            </a:r>
            <a:r>
              <a:rPr sz="1100" i="1" spc="-5" dirty="0">
                <a:latin typeface="Calibri"/>
                <a:cs typeface="Calibri"/>
              </a:rPr>
              <a:t>«</a:t>
            </a:r>
            <a:r>
              <a:rPr sz="1100" i="1" spc="-1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cycling</a:t>
            </a:r>
            <a:r>
              <a:rPr sz="1100" i="1" dirty="0">
                <a:latin typeface="Calibri"/>
                <a:cs typeface="Calibri"/>
              </a:rPr>
              <a:t>» </a:t>
            </a:r>
            <a:r>
              <a:rPr sz="1100" i="1" spc="-5" dirty="0">
                <a:latin typeface="Calibri"/>
                <a:cs typeface="Calibri"/>
              </a:rPr>
              <a:t>h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sst, </a:t>
            </a:r>
            <a:r>
              <a:rPr sz="1100" i="1" spc="-5" dirty="0">
                <a:latin typeface="Calibri"/>
                <a:cs typeface="Calibri"/>
              </a:rPr>
              <a:t>hand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ic</a:t>
            </a:r>
            <a:r>
              <a:rPr sz="1100" i="1" dirty="0">
                <a:latin typeface="Calibri"/>
                <a:cs typeface="Calibri"/>
              </a:rPr>
              <a:t>h</a:t>
            </a:r>
            <a:r>
              <a:rPr sz="1100" i="1" spc="-5" dirty="0">
                <a:latin typeface="Calibri"/>
                <a:cs typeface="Calibri"/>
              </a:rPr>
              <a:t> nich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nb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ding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cycling.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34362" y="3153133"/>
            <a:ext cx="4089296" cy="54248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6</a:t>
            </a:fld>
            <a:endParaRPr spc="-5" dirty="0"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7</a:t>
            </a:fld>
            <a:endParaRPr spc="-5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460" y="912367"/>
            <a:ext cx="5789930" cy="1735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3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Pr</a:t>
            </a:r>
            <a:r>
              <a:rPr sz="1100" b="1" spc="-20" dirty="0">
                <a:latin typeface="Calibri"/>
                <a:cs typeface="Calibri"/>
              </a:rPr>
              <a:t>e</a:t>
            </a:r>
            <a:r>
              <a:rPr sz="1100" b="1" spc="-10" dirty="0">
                <a:latin typeface="Calibri"/>
                <a:cs typeface="Calibri"/>
              </a:rPr>
              <a:t>c</a:t>
            </a:r>
            <a:r>
              <a:rPr sz="1100" b="1" dirty="0">
                <a:latin typeface="Calibri"/>
                <a:cs typeface="Calibri"/>
              </a:rPr>
              <a:t>y</a:t>
            </a:r>
            <a:r>
              <a:rPr sz="1100" b="1" spc="-10" dirty="0">
                <a:latin typeface="Calibri"/>
                <a:cs typeface="Calibri"/>
              </a:rPr>
              <a:t>c</a:t>
            </a:r>
            <a:r>
              <a:rPr sz="1100" b="1" dirty="0">
                <a:latin typeface="Calibri"/>
                <a:cs typeface="Calibri"/>
              </a:rPr>
              <a:t>li</a:t>
            </a:r>
            <a:r>
              <a:rPr sz="1100" b="1" spc="-20" dirty="0">
                <a:latin typeface="Calibri"/>
                <a:cs typeface="Calibri"/>
              </a:rPr>
              <a:t>n</a:t>
            </a:r>
            <a:r>
              <a:rPr sz="1100" b="1" dirty="0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7000"/>
              </a:lnSpc>
            </a:pP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cyc</a:t>
            </a:r>
            <a:r>
              <a:rPr sz="1100" spc="-5" dirty="0">
                <a:latin typeface="Calibri"/>
                <a:cs typeface="Calibri"/>
              </a:rPr>
              <a:t>lin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par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s- 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Abfäll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mö</a:t>
            </a:r>
            <a:r>
              <a:rPr sz="1100" spc="-5" dirty="0">
                <a:latin typeface="Calibri"/>
                <a:cs typeface="Calibri"/>
              </a:rPr>
              <a:t>gli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brau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!)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dba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st,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«</a:t>
            </a:r>
            <a:r>
              <a:rPr sz="1100" u="sng" spc="5" dirty="0">
                <a:latin typeface="Calibri"/>
                <a:cs typeface="Calibri"/>
              </a:rPr>
              <a:t>P</a:t>
            </a:r>
            <a:r>
              <a:rPr sz="1100" u="sng" spc="-15" dirty="0">
                <a:latin typeface="Calibri"/>
                <a:cs typeface="Calibri"/>
              </a:rPr>
              <a:t>r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15" dirty="0">
                <a:latin typeface="Calibri"/>
                <a:cs typeface="Calibri"/>
              </a:rPr>
              <a:t>c</a:t>
            </a:r>
            <a:r>
              <a:rPr sz="1100" u="sng" spc="-10" dirty="0">
                <a:latin typeface="Calibri"/>
                <a:cs typeface="Calibri"/>
              </a:rPr>
              <a:t>y</a:t>
            </a:r>
            <a:r>
              <a:rPr sz="1100" u="sng" dirty="0">
                <a:latin typeface="Calibri"/>
                <a:cs typeface="Calibri"/>
              </a:rPr>
              <a:t>c</a:t>
            </a:r>
            <a:r>
              <a:rPr sz="1100" u="sng" spc="-5" dirty="0">
                <a:latin typeface="Calibri"/>
                <a:cs typeface="Calibri"/>
              </a:rPr>
              <a:t>ling</a:t>
            </a:r>
            <a:r>
              <a:rPr sz="1100" dirty="0">
                <a:latin typeface="Calibri"/>
                <a:cs typeface="Calibri"/>
              </a:rPr>
              <a:t>»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Sinn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ld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ird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 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yk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t?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00">
              <a:latin typeface="Times New Roman"/>
              <a:cs typeface="Times New Roman"/>
            </a:endParaRPr>
          </a:p>
          <a:p>
            <a:pPr marL="240665" marR="208915" indent="-228600">
              <a:lnSpc>
                <a:spcPct val="117300"/>
              </a:lnSpc>
            </a:pP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pi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«</a:t>
            </a:r>
            <a:r>
              <a:rPr sz="1100" i="1" spc="-10" dirty="0">
                <a:latin typeface="Calibri"/>
                <a:cs typeface="Calibri"/>
              </a:rPr>
              <a:t>P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c</a:t>
            </a:r>
            <a:r>
              <a:rPr sz="1100" i="1" spc="-15" dirty="0">
                <a:latin typeface="Calibri"/>
                <a:cs typeface="Calibri"/>
              </a:rPr>
              <a:t>y</a:t>
            </a:r>
            <a:r>
              <a:rPr sz="1100" i="1" spc="-5" dirty="0">
                <a:latin typeface="Calibri"/>
                <a:cs typeface="Calibri"/>
              </a:rPr>
              <a:t>cling</a:t>
            </a:r>
            <a:r>
              <a:rPr sz="1100" i="1" dirty="0">
                <a:latin typeface="Calibri"/>
                <a:cs typeface="Calibri"/>
              </a:rPr>
              <a:t>» ke</a:t>
            </a:r>
            <a:r>
              <a:rPr sz="1100" i="1" spc="-5" dirty="0">
                <a:latin typeface="Calibri"/>
                <a:cs typeface="Calibri"/>
              </a:rPr>
              <a:t>nn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du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-5" dirty="0">
                <a:latin typeface="Calibri"/>
                <a:cs typeface="Calibri"/>
              </a:rPr>
              <a:t> 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ichn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 K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laufda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llun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fü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pi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da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find</a:t>
            </a:r>
            <a:r>
              <a:rPr sz="1100" i="1" dirty="0">
                <a:latin typeface="Calibri"/>
                <a:cs typeface="Calibri"/>
              </a:rPr>
              <a:t>est.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319" y="3070193"/>
            <a:ext cx="5789930" cy="311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3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3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15" dirty="0">
                <a:latin typeface="Calibri"/>
                <a:cs typeface="Calibri"/>
              </a:rPr>
              <a:t>E</a:t>
            </a:r>
            <a:r>
              <a:rPr sz="1100" b="1" spc="5" dirty="0">
                <a:latin typeface="Calibri"/>
                <a:cs typeface="Calibri"/>
              </a:rPr>
              <a:t>c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-5" dirty="0">
                <a:latin typeface="Calibri"/>
                <a:cs typeface="Calibri"/>
              </a:rPr>
              <a:t>de</a:t>
            </a:r>
            <a:r>
              <a:rPr sz="1100" b="1" dirty="0">
                <a:latin typeface="Calibri"/>
                <a:cs typeface="Calibri"/>
              </a:rPr>
              <a:t>s</a:t>
            </a:r>
            <a:r>
              <a:rPr sz="1100" b="1" spc="-10" dirty="0">
                <a:latin typeface="Calibri"/>
                <a:cs typeface="Calibri"/>
              </a:rPr>
              <a:t>i</a:t>
            </a:r>
            <a:r>
              <a:rPr sz="1100" b="1" dirty="0">
                <a:latin typeface="Calibri"/>
                <a:cs typeface="Calibri"/>
              </a:rPr>
              <a:t>gn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7000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sste</a:t>
            </a:r>
            <a:r>
              <a:rPr sz="1100" spc="-5" dirty="0">
                <a:latin typeface="Calibri"/>
                <a:cs typeface="Calibri"/>
              </a:rPr>
              <a:t>llun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</a:t>
            </a:r>
            <a:r>
              <a:rPr sz="1100" dirty="0">
                <a:latin typeface="Calibri"/>
                <a:cs typeface="Calibri"/>
              </a:rPr>
              <a:t>r 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nau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«</a:t>
            </a:r>
            <a:r>
              <a:rPr sz="1100" u="sng" spc="-15" dirty="0">
                <a:latin typeface="Calibri"/>
                <a:cs typeface="Calibri"/>
              </a:rPr>
              <a:t>E</a:t>
            </a:r>
            <a:r>
              <a:rPr sz="1100" u="sng" dirty="0">
                <a:latin typeface="Calibri"/>
                <a:cs typeface="Calibri"/>
              </a:rPr>
              <a:t>c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spc="-5" dirty="0">
                <a:latin typeface="Calibri"/>
                <a:cs typeface="Calibri"/>
              </a:rPr>
              <a:t>d</a:t>
            </a:r>
            <a:r>
              <a:rPr sz="1100" u="sng" spc="-10" dirty="0">
                <a:latin typeface="Calibri"/>
                <a:cs typeface="Calibri"/>
              </a:rPr>
              <a:t>e</a:t>
            </a:r>
            <a:r>
              <a:rPr sz="1100" u="sng" dirty="0">
                <a:latin typeface="Calibri"/>
                <a:cs typeface="Calibri"/>
              </a:rPr>
              <a:t>s</a:t>
            </a:r>
            <a:r>
              <a:rPr sz="1100" u="sng" spc="-5" dirty="0">
                <a:latin typeface="Calibri"/>
                <a:cs typeface="Calibri"/>
              </a:rPr>
              <a:t>ign</a:t>
            </a:r>
            <a:r>
              <a:rPr sz="1100" dirty="0">
                <a:latin typeface="Calibri"/>
                <a:cs typeface="Calibri"/>
              </a:rPr>
              <a:t>»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fa</a:t>
            </a:r>
            <a:r>
              <a:rPr sz="1100" dirty="0">
                <a:latin typeface="Calibri"/>
                <a:cs typeface="Calibri"/>
              </a:rPr>
              <a:t>sse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D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Zi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l 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es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ign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es,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</a:t>
            </a:r>
            <a:r>
              <a:rPr sz="1100" dirty="0">
                <a:latin typeface="Calibri"/>
                <a:cs typeface="Calibri"/>
              </a:rPr>
              <a:t>kt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gli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st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-5" dirty="0">
                <a:latin typeface="Calibri"/>
                <a:cs typeface="Calibri"/>
              </a:rPr>
              <a:t>hal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g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duzi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lan</a:t>
            </a:r>
            <a:r>
              <a:rPr sz="1100" dirty="0">
                <a:latin typeface="Calibri"/>
                <a:cs typeface="Calibri"/>
              </a:rPr>
              <a:t>g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10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5" dirty="0">
                <a:latin typeface="Calibri"/>
                <a:cs typeface="Calibri"/>
              </a:rPr>
              <a:t>fung</a:t>
            </a:r>
            <a:r>
              <a:rPr sz="1100" dirty="0">
                <a:latin typeface="Calibri"/>
                <a:cs typeface="Calibri"/>
              </a:rPr>
              <a:t>skette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cen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ing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ini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U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la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t.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 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u="sng" spc="-15" dirty="0">
                <a:latin typeface="Calibri"/>
                <a:cs typeface="Calibri"/>
              </a:rPr>
              <a:t>s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spc="-5" dirty="0">
                <a:latin typeface="Calibri"/>
                <a:cs typeface="Calibri"/>
              </a:rPr>
              <a:t>zial</a:t>
            </a:r>
            <a:r>
              <a:rPr sz="1100" u="sng" dirty="0">
                <a:latin typeface="Calibri"/>
                <a:cs typeface="Calibri"/>
              </a:rPr>
              <a:t> </a:t>
            </a:r>
            <a:r>
              <a:rPr sz="1100" u="sng" spc="-10" dirty="0">
                <a:latin typeface="Calibri"/>
                <a:cs typeface="Calibri"/>
              </a:rPr>
              <a:t>v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r</a:t>
            </a:r>
            <a:r>
              <a:rPr sz="1100" u="sng" dirty="0">
                <a:latin typeface="Calibri"/>
                <a:cs typeface="Calibri"/>
              </a:rPr>
              <a:t>t</a:t>
            </a:r>
            <a:r>
              <a:rPr sz="1100" u="sng" spc="-5" dirty="0">
                <a:latin typeface="Calibri"/>
                <a:cs typeface="Calibri"/>
              </a:rPr>
              <a:t>rägli</a:t>
            </a:r>
            <a:r>
              <a:rPr sz="1100" u="sng" dirty="0">
                <a:latin typeface="Calibri"/>
                <a:cs typeface="Calibri"/>
              </a:rPr>
              <a:t>c</a:t>
            </a:r>
            <a:r>
              <a:rPr sz="1100" u="sng" spc="-5" dirty="0">
                <a:latin typeface="Calibri"/>
                <a:cs typeface="Calibri"/>
              </a:rPr>
              <a:t>h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10" dirty="0">
                <a:latin typeface="Calibri"/>
                <a:cs typeface="Calibri"/>
              </a:rPr>
              <a:t> </a:t>
            </a:r>
            <a:r>
              <a:rPr sz="1100" u="sng" spc="5" dirty="0">
                <a:latin typeface="Calibri"/>
                <a:cs typeface="Calibri"/>
              </a:rPr>
              <a:t>P</a:t>
            </a:r>
            <a:r>
              <a:rPr sz="1100" u="sng" spc="-15" dirty="0">
                <a:latin typeface="Calibri"/>
                <a:cs typeface="Calibri"/>
              </a:rPr>
              <a:t>r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spc="-5" dirty="0">
                <a:latin typeface="Calibri"/>
                <a:cs typeface="Calibri"/>
              </a:rPr>
              <a:t>du</a:t>
            </a:r>
            <a:r>
              <a:rPr sz="1100" u="sng" dirty="0">
                <a:latin typeface="Calibri"/>
                <a:cs typeface="Calibri"/>
              </a:rPr>
              <a:t>kt</a:t>
            </a:r>
            <a:r>
              <a:rPr sz="1100" u="sng" spc="-15" dirty="0">
                <a:latin typeface="Calibri"/>
                <a:cs typeface="Calibri"/>
              </a:rPr>
              <a:t>i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tet.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sz="1300">
              <a:latin typeface="Times New Roman"/>
              <a:cs typeface="Times New Roman"/>
            </a:endParaRPr>
          </a:p>
          <a:p>
            <a:pPr marL="241300" marR="142240" indent="-228600">
              <a:lnSpc>
                <a:spcPct val="116799"/>
              </a:lnSpc>
              <a:buFont typeface="Calibri"/>
              <a:buAutoNum type="alphaLcParenR"/>
              <a:tabLst>
                <a:tab pos="241935" algn="l"/>
              </a:tabLst>
            </a:pP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ähl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al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G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upp</a:t>
            </a:r>
            <a:r>
              <a:rPr sz="1100" i="1" dirty="0">
                <a:latin typeface="Calibri"/>
                <a:cs typeface="Calibri"/>
              </a:rPr>
              <a:t>e 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Pr</a:t>
            </a:r>
            <a:r>
              <a:rPr sz="1100" i="1" spc="-5" dirty="0">
                <a:latin typeface="Calibri"/>
                <a:cs typeface="Calibri"/>
              </a:rPr>
              <a:t>od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kt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All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ag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5" dirty="0">
                <a:latin typeface="Calibri"/>
                <a:cs typeface="Calibri"/>
              </a:rPr>
              <a:t>da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ih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of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od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lang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nu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t.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D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ses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Pr</a:t>
            </a:r>
            <a:r>
              <a:rPr sz="1100" i="1" spc="-5" dirty="0">
                <a:latin typeface="Calibri"/>
                <a:cs typeface="Calibri"/>
              </a:rPr>
              <a:t>odu</a:t>
            </a:r>
            <a:r>
              <a:rPr sz="1100" i="1" spc="-10" dirty="0">
                <a:latin typeface="Calibri"/>
                <a:cs typeface="Calibri"/>
              </a:rPr>
              <a:t>k</a:t>
            </a:r>
            <a:r>
              <a:rPr sz="1100" i="1" dirty="0">
                <a:latin typeface="Calibri"/>
                <a:cs typeface="Calibri"/>
              </a:rPr>
              <a:t>t s</a:t>
            </a:r>
            <a:r>
              <a:rPr sz="1100" i="1" spc="-5" dirty="0">
                <a:latin typeface="Calibri"/>
                <a:cs typeface="Calibri"/>
              </a:rPr>
              <a:t>oll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ih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ond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ss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llun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ter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up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h</a:t>
            </a:r>
            <a:r>
              <a:rPr sz="1100" i="1" spc="-10" dirty="0">
                <a:latin typeface="Calibri"/>
                <a:cs typeface="Calibri"/>
              </a:rPr>
              <a:t>m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, M</a:t>
            </a:r>
            <a:r>
              <a:rPr sz="1100" i="1" spc="-5" dirty="0">
                <a:latin typeface="Calibri"/>
                <a:cs typeface="Calibri"/>
              </a:rPr>
              <a:t>öglich</a:t>
            </a:r>
            <a:r>
              <a:rPr sz="1100" i="1" dirty="0">
                <a:latin typeface="Calibri"/>
                <a:cs typeface="Calibri"/>
              </a:rPr>
              <a:t>ke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c</a:t>
            </a:r>
            <a:r>
              <a:rPr sz="1100" i="1" spc="-5" dirty="0">
                <a:latin typeface="Calibri"/>
                <a:cs typeface="Calibri"/>
              </a:rPr>
              <a:t>od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5" dirty="0">
                <a:latin typeface="Calibri"/>
                <a:cs typeface="Calibri"/>
              </a:rPr>
              <a:t>ign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lo- </a:t>
            </a:r>
            <a:r>
              <a:rPr sz="1100" i="1" dirty="0">
                <a:latin typeface="Calibri"/>
                <a:cs typeface="Calibri"/>
              </a:rPr>
              <a:t>ten</a:t>
            </a:r>
            <a:r>
              <a:rPr sz="1100" i="1" spc="-5" dirty="0">
                <a:latin typeface="Calibri"/>
                <a:cs typeface="Calibri"/>
              </a:rPr>
              <a:t> un</a:t>
            </a:r>
            <a:r>
              <a:rPr sz="1100" i="1" dirty="0">
                <a:latin typeface="Calibri"/>
                <a:cs typeface="Calibri"/>
              </a:rPr>
              <a:t>d </a:t>
            </a:r>
            <a:r>
              <a:rPr sz="1100" i="1" spc="-5" dirty="0">
                <a:latin typeface="Calibri"/>
                <a:cs typeface="Calibri"/>
              </a:rPr>
              <a:t>Vo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chläg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</a:t>
            </a:r>
            <a:r>
              <a:rPr sz="1100" i="1" spc="-20" dirty="0">
                <a:latin typeface="Calibri"/>
                <a:cs typeface="Calibri"/>
              </a:rPr>
              <a:t>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al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 P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odu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au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Font typeface="Calibri"/>
              <a:buAutoNum type="alphaLcParenR"/>
            </a:pPr>
            <a:endParaRPr sz="1350">
              <a:latin typeface="Times New Roman"/>
              <a:cs typeface="Times New Roman"/>
            </a:endParaRPr>
          </a:p>
          <a:p>
            <a:pPr marL="240665" marR="156210" indent="-227965">
              <a:lnSpc>
                <a:spcPct val="116300"/>
              </a:lnSpc>
              <a:buFont typeface="Calibri"/>
              <a:buAutoNum type="alphaLcParenR"/>
              <a:tabLst>
                <a:tab pos="241300" algn="l"/>
              </a:tabLst>
            </a:pP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ib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nac</a:t>
            </a:r>
            <a:r>
              <a:rPr sz="1100" i="1" dirty="0">
                <a:latin typeface="Calibri"/>
                <a:cs typeface="Calibri"/>
              </a:rPr>
              <a:t>h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se</a:t>
            </a:r>
            <a:r>
              <a:rPr sz="1100" i="1" spc="-20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ms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5" dirty="0">
                <a:latin typeface="Calibri"/>
                <a:cs typeface="Calibri"/>
              </a:rPr>
              <a:t>uc</a:t>
            </a:r>
            <a:r>
              <a:rPr sz="1100" i="1" dirty="0">
                <a:latin typeface="Calibri"/>
                <a:cs typeface="Calibri"/>
              </a:rPr>
              <a:t>h</a:t>
            </a:r>
            <a:r>
              <a:rPr sz="1100" i="1" spc="-5" dirty="0">
                <a:latin typeface="Calibri"/>
                <a:cs typeface="Calibri"/>
              </a:rPr>
              <a:t> z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Hau</a:t>
            </a:r>
            <a:r>
              <a:rPr sz="1100" i="1" dirty="0">
                <a:latin typeface="Calibri"/>
                <a:cs typeface="Calibri"/>
              </a:rPr>
              <a:t>se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o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p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fü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0" dirty="0">
                <a:latin typeface="Calibri"/>
                <a:cs typeface="Calibri"/>
              </a:rPr>
              <a:t>P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odu</a:t>
            </a:r>
            <a:r>
              <a:rPr sz="1100" i="1" dirty="0">
                <a:latin typeface="Calibri"/>
                <a:cs typeface="Calibri"/>
              </a:rPr>
              <a:t>kt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m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f</a:t>
            </a:r>
            <a:r>
              <a:rPr sz="1100" i="1" spc="-5" dirty="0">
                <a:latin typeface="Calibri"/>
                <a:cs typeface="Calibri"/>
              </a:rPr>
              <a:t>olg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Inhal- 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-5" dirty="0">
                <a:latin typeface="Calibri"/>
                <a:cs typeface="Calibri"/>
              </a:rPr>
              <a:t>n:</a:t>
            </a:r>
            <a:endParaRPr sz="1100">
              <a:latin typeface="Calibri"/>
              <a:cs typeface="Calibri"/>
            </a:endParaRPr>
          </a:p>
          <a:p>
            <a:pPr marL="461645">
              <a:lnSpc>
                <a:spcPct val="100000"/>
              </a:lnSpc>
              <a:spcBef>
                <a:spcPts val="225"/>
              </a:spcBef>
              <a:tabLst>
                <a:tab pos="690245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z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ch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ibun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10" dirty="0">
                <a:latin typeface="Calibri"/>
                <a:cs typeface="Calibri"/>
              </a:rPr>
              <a:t> P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o</a:t>
            </a:r>
            <a:r>
              <a:rPr sz="1100" i="1" spc="-5" dirty="0">
                <a:latin typeface="Calibri"/>
                <a:cs typeface="Calibri"/>
              </a:rPr>
              <a:t>du</a:t>
            </a:r>
            <a:r>
              <a:rPr sz="1100" i="1" dirty="0">
                <a:latin typeface="Calibri"/>
                <a:cs typeface="Calibri"/>
              </a:rPr>
              <a:t>kts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nac</a:t>
            </a:r>
            <a:r>
              <a:rPr sz="1100" i="1" dirty="0">
                <a:latin typeface="Calibri"/>
                <a:cs typeface="Calibri"/>
              </a:rPr>
              <a:t>h E</a:t>
            </a:r>
            <a:r>
              <a:rPr sz="1100" i="1" spc="-5" dirty="0">
                <a:latin typeface="Calibri"/>
                <a:cs typeface="Calibri"/>
              </a:rPr>
              <a:t>cod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5" dirty="0">
                <a:latin typeface="Calibri"/>
                <a:cs typeface="Calibri"/>
              </a:rPr>
              <a:t>ign</a:t>
            </a:r>
            <a:endParaRPr sz="1100">
              <a:latin typeface="Calibri"/>
              <a:cs typeface="Calibri"/>
            </a:endParaRPr>
          </a:p>
          <a:p>
            <a:pPr marL="690245" marR="244475" indent="-229235">
              <a:lnSpc>
                <a:spcPct val="116300"/>
              </a:lnSpc>
              <a:spcBef>
                <a:spcPts val="10"/>
              </a:spcBef>
              <a:tabLst>
                <a:tab pos="690245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spc="-5" dirty="0">
                <a:latin typeface="Calibri"/>
                <a:cs typeface="Calibri"/>
              </a:rPr>
              <a:t>Angab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z</a:t>
            </a:r>
            <a:r>
              <a:rPr sz="1100" i="1" dirty="0">
                <a:latin typeface="Calibri"/>
                <a:cs typeface="Calibri"/>
              </a:rPr>
              <a:t>u</a:t>
            </a:r>
            <a:r>
              <a:rPr sz="1100" i="1" spc="-5" dirty="0">
                <a:latin typeface="Calibri"/>
                <a:cs typeface="Calibri"/>
              </a:rPr>
              <a:t> folg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nd</a:t>
            </a:r>
            <a:r>
              <a:rPr sz="1100" i="1" dirty="0">
                <a:latin typeface="Calibri"/>
                <a:cs typeface="Calibri"/>
              </a:rPr>
              <a:t>en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ich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: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5" dirty="0">
                <a:latin typeface="Calibri"/>
                <a:cs typeface="Calibri"/>
              </a:rPr>
              <a:t>chaffung</a:t>
            </a:r>
            <a:r>
              <a:rPr sz="1100" i="1" dirty="0">
                <a:latin typeface="Calibri"/>
                <a:cs typeface="Calibri"/>
              </a:rPr>
              <a:t>, </a:t>
            </a:r>
            <a:r>
              <a:rPr sz="1100" i="1" spc="-10" dirty="0">
                <a:latin typeface="Calibri"/>
                <a:cs typeface="Calibri"/>
              </a:rPr>
              <a:t>P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odu</a:t>
            </a:r>
            <a:r>
              <a:rPr sz="1100" i="1" spc="-10" dirty="0">
                <a:latin typeface="Calibri"/>
                <a:cs typeface="Calibri"/>
              </a:rPr>
              <a:t>k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ion</a:t>
            </a:r>
            <a:r>
              <a:rPr sz="1100" i="1" dirty="0">
                <a:latin typeface="Calibri"/>
                <a:cs typeface="Calibri"/>
              </a:rPr>
              <a:t>, 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an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p</a:t>
            </a:r>
            <a:r>
              <a:rPr sz="1100" i="1" spc="-15" dirty="0">
                <a:latin typeface="Calibri"/>
                <a:cs typeface="Calibri"/>
              </a:rPr>
              <a:t>o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t,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G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auch</a:t>
            </a:r>
            <a:r>
              <a:rPr sz="1100" i="1" dirty="0">
                <a:latin typeface="Calibri"/>
                <a:cs typeface="Calibri"/>
              </a:rPr>
              <a:t>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P</a:t>
            </a:r>
            <a:r>
              <a:rPr sz="1100" i="1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o- du</a:t>
            </a:r>
            <a:r>
              <a:rPr sz="1100" i="1" dirty="0">
                <a:latin typeface="Calibri"/>
                <a:cs typeface="Calibri"/>
              </a:rPr>
              <a:t>kt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se</a:t>
            </a:r>
            <a:r>
              <a:rPr sz="1100" i="1" spc="-5" dirty="0">
                <a:latin typeface="Calibri"/>
                <a:cs typeface="Calibri"/>
              </a:rPr>
              <a:t>nde</a:t>
            </a:r>
            <a:endParaRPr sz="1100">
              <a:latin typeface="Calibri"/>
              <a:cs typeface="Calibri"/>
            </a:endParaRPr>
          </a:p>
          <a:p>
            <a:pPr marL="461645">
              <a:lnSpc>
                <a:spcPct val="100000"/>
              </a:lnSpc>
              <a:spcBef>
                <a:spcPts val="240"/>
              </a:spcBef>
              <a:tabLst>
                <a:tab pos="690245" algn="l"/>
              </a:tabLst>
            </a:pPr>
            <a:r>
              <a:rPr sz="1100" dirty="0">
                <a:latin typeface="Courier New"/>
                <a:cs typeface="Courier New"/>
              </a:rPr>
              <a:t>−	</a:t>
            </a:r>
            <a:r>
              <a:rPr sz="1100" i="1" spc="-5" dirty="0">
                <a:latin typeface="Calibri"/>
                <a:cs typeface="Calibri"/>
              </a:rPr>
              <a:t>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u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5" dirty="0">
                <a:latin typeface="Calibri"/>
                <a:cs typeface="Calibri"/>
              </a:rPr>
              <a:t>un</a:t>
            </a:r>
            <a:r>
              <a:rPr sz="1100" i="1" dirty="0">
                <a:latin typeface="Calibri"/>
                <a:cs typeface="Calibri"/>
              </a:rPr>
              <a:t>g </a:t>
            </a:r>
            <a:r>
              <a:rPr sz="1100" i="1" spc="-5" dirty="0">
                <a:latin typeface="Calibri"/>
                <a:cs typeface="Calibri"/>
              </a:rPr>
              <a:t>vo</a:t>
            </a:r>
            <a:r>
              <a:rPr sz="1100" i="1" dirty="0">
                <a:latin typeface="Calibri"/>
                <a:cs typeface="Calibri"/>
              </a:rPr>
              <a:t>n E</a:t>
            </a:r>
            <a:r>
              <a:rPr sz="1100" i="1" spc="-5" dirty="0">
                <a:latin typeface="Calibri"/>
                <a:cs typeface="Calibri"/>
              </a:rPr>
              <a:t>cod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-5" dirty="0">
                <a:latin typeface="Calibri"/>
                <a:cs typeface="Calibri"/>
              </a:rPr>
              <a:t>ig</a:t>
            </a:r>
            <a:r>
              <a:rPr sz="1100" i="1" dirty="0">
                <a:latin typeface="Calibri"/>
                <a:cs typeface="Calibri"/>
              </a:rPr>
              <a:t>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spc="-15" dirty="0">
                <a:latin typeface="Calibri"/>
                <a:cs typeface="Calibri"/>
              </a:rPr>
              <a:t>(</a:t>
            </a:r>
            <a:r>
              <a:rPr sz="1100" i="1" dirty="0">
                <a:latin typeface="Calibri"/>
                <a:cs typeface="Calibri"/>
              </a:rPr>
              <a:t>wes</a:t>
            </a:r>
            <a:r>
              <a:rPr sz="1100" i="1" spc="-5" dirty="0">
                <a:latin typeface="Calibri"/>
                <a:cs typeface="Calibri"/>
              </a:rPr>
              <a:t>hal</a:t>
            </a:r>
            <a:r>
              <a:rPr sz="1100" i="1" dirty="0">
                <a:latin typeface="Calibri"/>
                <a:cs typeface="Calibri"/>
              </a:rPr>
              <a:t>b</a:t>
            </a:r>
            <a:r>
              <a:rPr sz="1100" i="1" spc="-5" dirty="0">
                <a:latin typeface="Calibri"/>
                <a:cs typeface="Calibri"/>
              </a:rPr>
              <a:t> b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auch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es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5" dirty="0">
                <a:latin typeface="Calibri"/>
                <a:cs typeface="Calibri"/>
              </a:rPr>
              <a:t>olch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 </a:t>
            </a:r>
            <a:r>
              <a:rPr sz="1100" i="1" spc="5" dirty="0">
                <a:latin typeface="Calibri"/>
                <a:cs typeface="Calibri"/>
              </a:rPr>
              <a:t>Pr</a:t>
            </a:r>
            <a:r>
              <a:rPr sz="1100" i="1" spc="-5" dirty="0">
                <a:latin typeface="Calibri"/>
                <a:cs typeface="Calibri"/>
              </a:rPr>
              <a:t>odu</a:t>
            </a:r>
            <a:r>
              <a:rPr sz="1100" i="1" spc="-10" dirty="0">
                <a:latin typeface="Calibri"/>
                <a:cs typeface="Calibri"/>
              </a:rPr>
              <a:t>k</a:t>
            </a:r>
            <a:r>
              <a:rPr sz="1100" i="1" dirty="0">
                <a:latin typeface="Calibri"/>
                <a:cs typeface="Calibri"/>
              </a:rPr>
              <a:t>te?)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179" y="916939"/>
            <a:ext cx="5788660" cy="4570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4.</a:t>
            </a:r>
            <a:r>
              <a:rPr sz="1200" b="1" spc="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G</a:t>
            </a:r>
            <a:r>
              <a:rPr sz="1200" b="1" spc="5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nz</a:t>
            </a:r>
            <a:r>
              <a:rPr sz="1200" b="1" spc="-10" dirty="0">
                <a:latin typeface="Calibri"/>
                <a:cs typeface="Calibri"/>
              </a:rPr>
              <a:t>en</a:t>
            </a:r>
            <a:r>
              <a:rPr sz="1200" b="1" spc="-15" dirty="0">
                <a:latin typeface="Calibri"/>
                <a:cs typeface="Calibri"/>
              </a:rPr>
              <a:t>l</a:t>
            </a:r>
            <a:r>
              <a:rPr sz="1200" b="1" spc="-10" dirty="0">
                <a:latin typeface="Calibri"/>
                <a:cs typeface="Calibri"/>
              </a:rPr>
              <a:t>os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Abb</a:t>
            </a:r>
            <a:r>
              <a:rPr sz="1200" b="1" spc="-15" dirty="0">
                <a:latin typeface="Calibri"/>
                <a:cs typeface="Calibri"/>
              </a:rPr>
              <a:t>a</a:t>
            </a:r>
            <a:r>
              <a:rPr sz="1200" b="1" dirty="0">
                <a:latin typeface="Calibri"/>
                <a:cs typeface="Calibri"/>
              </a:rPr>
              <a:t>u?</a:t>
            </a:r>
            <a:endParaRPr sz="1200">
              <a:latin typeface="Calibri"/>
              <a:cs typeface="Calibri"/>
            </a:endParaRPr>
          </a:p>
          <a:p>
            <a:pPr marL="12700" marR="5715" algn="just">
              <a:lnSpc>
                <a:spcPct val="116799"/>
              </a:lnSpc>
              <a:spcBef>
                <a:spcPts val="620"/>
              </a:spcBef>
            </a:pPr>
            <a:r>
              <a:rPr sz="1100" dirty="0">
                <a:latin typeface="Calibri"/>
                <a:cs typeface="Calibri"/>
              </a:rPr>
              <a:t>Der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west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aufgr</a:t>
            </a:r>
            <a:r>
              <a:rPr sz="1100" spc="5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tsc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5" dirty="0">
                <a:latin typeface="Calibri"/>
                <a:cs typeface="Calibri"/>
              </a:rPr>
              <a:t>auf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ung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rgan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Jahrz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spc="-5" dirty="0">
                <a:latin typeface="Calibri"/>
                <a:cs typeface="Calibri"/>
              </a:rPr>
              <a:t>ug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kts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-5" dirty="0">
                <a:latin typeface="Calibri"/>
                <a:cs typeface="Calibri"/>
              </a:rPr>
              <a:t>ühr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i- </a:t>
            </a:r>
            <a:r>
              <a:rPr sz="1100" dirty="0">
                <a:latin typeface="Calibri"/>
                <a:cs typeface="Calibri"/>
              </a:rPr>
              <a:t>tel 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näh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4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1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K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-5" dirty="0">
                <a:latin typeface="Calibri"/>
                <a:cs typeface="Calibri"/>
              </a:rPr>
              <a:t>nf</a:t>
            </a:r>
            <a:r>
              <a:rPr sz="1100" b="1" dirty="0">
                <a:latin typeface="Calibri"/>
                <a:cs typeface="Calibri"/>
              </a:rPr>
              <a:t>li</a:t>
            </a:r>
            <a:r>
              <a:rPr sz="1100" b="1" spc="-5" dirty="0">
                <a:latin typeface="Calibri"/>
                <a:cs typeface="Calibri"/>
              </a:rPr>
              <a:t>k</a:t>
            </a:r>
            <a:r>
              <a:rPr sz="1100" b="1" dirty="0">
                <a:latin typeface="Calibri"/>
                <a:cs typeface="Calibri"/>
              </a:rPr>
              <a:t>te</a:t>
            </a:r>
            <a:r>
              <a:rPr sz="1100" b="1" spc="-1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u</a:t>
            </a:r>
            <a:r>
              <a:rPr sz="1100" b="1" dirty="0">
                <a:latin typeface="Calibri"/>
                <a:cs typeface="Calibri"/>
              </a:rPr>
              <a:t>m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20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ss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-5" dirty="0">
                <a:latin typeface="Calibri"/>
                <a:cs typeface="Calibri"/>
              </a:rPr>
              <a:t>u</a:t>
            </a:r>
            <a:r>
              <a:rPr sz="1100" b="1" spc="-10" dirty="0">
                <a:latin typeface="Calibri"/>
                <a:cs typeface="Calibri"/>
              </a:rPr>
              <a:t>rc</a:t>
            </a:r>
            <a:r>
              <a:rPr sz="1100" b="1" spc="-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ts val="1550"/>
              </a:lnSpc>
              <a:spcBef>
                <a:spcPts val="75"/>
              </a:spcBef>
            </a:pP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ur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e-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 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ffhung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führ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 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kten</a:t>
            </a:r>
            <a:r>
              <a:rPr sz="1100" spc="-5" dirty="0">
                <a:latin typeface="Calibri"/>
                <a:cs typeface="Calibri"/>
              </a:rPr>
              <a:t> z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ke</a:t>
            </a:r>
            <a:r>
              <a:rPr sz="1100" dirty="0">
                <a:latin typeface="Calibri"/>
                <a:cs typeface="Calibri"/>
              </a:rPr>
              <a:t>-</a:t>
            </a:r>
            <a:endParaRPr sz="1100">
              <a:latin typeface="Calibri"/>
              <a:cs typeface="Calibri"/>
            </a:endParaRPr>
          </a:p>
          <a:p>
            <a:pPr marL="12700" marR="6350" algn="just">
              <a:lnSpc>
                <a:spcPts val="1540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rung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grupp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essen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rländ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20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rlä</a:t>
            </a:r>
            <a:r>
              <a:rPr sz="1100" spc="-1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r.</a:t>
            </a:r>
            <a:endParaRPr sz="11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140"/>
              </a:spcBef>
            </a:pP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spc="10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länd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u="sng" dirty="0">
                <a:latin typeface="Calibri"/>
                <a:cs typeface="Calibri"/>
              </a:rPr>
              <a:t>We</a:t>
            </a:r>
            <a:r>
              <a:rPr sz="1100" u="sng" spc="-5" dirty="0">
                <a:latin typeface="Calibri"/>
                <a:cs typeface="Calibri"/>
              </a:rPr>
              <a:t>l</a:t>
            </a:r>
            <a:r>
              <a:rPr sz="1100" u="sng" dirty="0">
                <a:latin typeface="Calibri"/>
                <a:cs typeface="Calibri"/>
              </a:rPr>
              <a:t>t</a:t>
            </a:r>
            <a:r>
              <a:rPr sz="1100" u="sng" spc="-5" dirty="0">
                <a:latin typeface="Calibri"/>
                <a:cs typeface="Calibri"/>
              </a:rPr>
              <a:t>hand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l</a:t>
            </a:r>
            <a:r>
              <a:rPr sz="1100" u="sng" dirty="0">
                <a:latin typeface="Calibri"/>
                <a:cs typeface="Calibri"/>
              </a:rPr>
              <a:t>sk</a:t>
            </a:r>
            <a:r>
              <a:rPr sz="1100" u="sng" spc="5" dirty="0">
                <a:latin typeface="Calibri"/>
                <a:cs typeface="Calibri"/>
              </a:rPr>
              <a:t>o</a:t>
            </a:r>
            <a:r>
              <a:rPr sz="1100" u="sng" spc="-5" dirty="0">
                <a:latin typeface="Calibri"/>
                <a:cs typeface="Calibri"/>
              </a:rPr>
              <a:t>nz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r</a:t>
            </a:r>
            <a:r>
              <a:rPr sz="1100" u="sng" spc="-20" dirty="0">
                <a:latin typeface="Calibri"/>
                <a:cs typeface="Calibri"/>
              </a:rPr>
              <a:t>n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-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7000"/>
              </a:lnSpc>
            </a:pP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hind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Zugang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billig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ran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tet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ran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ürli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and</a:t>
            </a:r>
            <a:r>
              <a:rPr sz="1100" dirty="0">
                <a:latin typeface="Calibri"/>
                <a:cs typeface="Calibri"/>
              </a:rPr>
              <a:t>- sc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ten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dab</a:t>
            </a:r>
            <a:r>
              <a:rPr sz="1100" dirty="0">
                <a:latin typeface="Calibri"/>
                <a:cs typeface="Calibri"/>
              </a:rPr>
              <a:t>ei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5" dirty="0">
                <a:latin typeface="Calibri"/>
                <a:cs typeface="Calibri"/>
              </a:rPr>
              <a:t> 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ser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k 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t. 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ch 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- st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ur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spc="-20" dirty="0">
                <a:latin typeface="Calibri"/>
                <a:cs typeface="Calibri"/>
              </a:rPr>
              <a:t>ü</a:t>
            </a:r>
            <a:r>
              <a:rPr sz="1100" spc="-5" dirty="0">
                <a:latin typeface="Calibri"/>
                <a:cs typeface="Calibri"/>
              </a:rPr>
              <a:t>ngli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ts val="1550"/>
              </a:lnSpc>
              <a:spcBef>
                <a:spcPts val="75"/>
              </a:spcBef>
            </a:pP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rländ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innah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ah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e- 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abil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är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nig</a:t>
            </a:r>
            <a:endParaRPr sz="1100">
              <a:latin typeface="Calibri"/>
              <a:cs typeface="Calibri"/>
            </a:endParaRPr>
          </a:p>
          <a:p>
            <a:pPr marL="12700" marR="6350" algn="just">
              <a:lnSpc>
                <a:spcPts val="1540"/>
              </a:lnSpc>
              <a:spcBef>
                <a:spcPts val="5"/>
              </a:spcBef>
            </a:pP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hab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influ</a:t>
            </a:r>
            <a:r>
              <a:rPr sz="1100" dirty="0">
                <a:latin typeface="Calibri"/>
                <a:cs typeface="Calibri"/>
              </a:rPr>
              <a:t>ss </a:t>
            </a:r>
            <a:r>
              <a:rPr sz="1100" spc="-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 </a:t>
            </a:r>
            <a:r>
              <a:rPr sz="1100" spc="-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ck</a:t>
            </a:r>
            <a:r>
              <a:rPr sz="1100" spc="-5" dirty="0">
                <a:latin typeface="Calibri"/>
                <a:cs typeface="Calibri"/>
              </a:rPr>
              <a:t>lung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 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in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nal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ffb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)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–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weg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endParaRPr sz="11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  <a:spcBef>
                <a:spcPts val="140"/>
              </a:spcBef>
            </a:pP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duzi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spc="-5" dirty="0">
                <a:latin typeface="Calibri"/>
                <a:cs typeface="Calibri"/>
              </a:rPr>
              <a:t>bau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ct val="116799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u="sng" spc="-5" dirty="0">
                <a:latin typeface="Calibri"/>
                <a:cs typeface="Calibri"/>
              </a:rPr>
              <a:t>Ag</a:t>
            </a:r>
            <a:r>
              <a:rPr sz="1100" u="sng" dirty="0">
                <a:latin typeface="Calibri"/>
                <a:cs typeface="Calibri"/>
              </a:rPr>
              <a:t>e</a:t>
            </a:r>
            <a:r>
              <a:rPr sz="1100" u="sng" spc="-5" dirty="0">
                <a:latin typeface="Calibri"/>
                <a:cs typeface="Calibri"/>
              </a:rPr>
              <a:t>nd</a:t>
            </a:r>
            <a:r>
              <a:rPr sz="1100" u="sng" dirty="0">
                <a:latin typeface="Calibri"/>
                <a:cs typeface="Calibri"/>
              </a:rPr>
              <a:t>a </a:t>
            </a:r>
            <a:r>
              <a:rPr sz="1100" u="sng" spc="-140" dirty="0">
                <a:latin typeface="Calibri"/>
                <a:cs typeface="Calibri"/>
              </a:rPr>
              <a:t> </a:t>
            </a:r>
            <a:r>
              <a:rPr sz="1100" u="sng" dirty="0">
                <a:latin typeface="Calibri"/>
                <a:cs typeface="Calibri"/>
              </a:rPr>
              <a:t>21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aufg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ung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all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Nu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pr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sst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el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10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hhal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tsc</a:t>
            </a:r>
            <a:r>
              <a:rPr sz="1100" spc="-5" dirty="0">
                <a:latin typeface="Calibri"/>
                <a:cs typeface="Calibri"/>
              </a:rPr>
              <a:t>ha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ung: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60" y="7340600"/>
            <a:ext cx="5699125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665" marR="5080" indent="-228600">
              <a:lnSpc>
                <a:spcPct val="118200"/>
              </a:lnSpc>
            </a:pPr>
            <a:r>
              <a:rPr sz="1100" i="1" spc="-5" dirty="0">
                <a:latin typeface="Calibri"/>
                <a:cs typeface="Calibri"/>
              </a:rPr>
              <a:t>a</a:t>
            </a:r>
            <a:r>
              <a:rPr sz="1100" i="1" dirty="0">
                <a:latin typeface="Calibri"/>
                <a:cs typeface="Calibri"/>
              </a:rPr>
              <a:t>)   </a:t>
            </a:r>
            <a:r>
              <a:rPr sz="1100" i="1" spc="-9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lch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In</a:t>
            </a:r>
            <a:r>
              <a:rPr sz="1100" i="1" dirty="0">
                <a:latin typeface="Calibri"/>
                <a:cs typeface="Calibri"/>
              </a:rPr>
              <a:t>t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sen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k</a:t>
            </a:r>
            <a:r>
              <a:rPr sz="1100" i="1" spc="-5" dirty="0">
                <a:latin typeface="Calibri"/>
                <a:cs typeface="Calibri"/>
              </a:rPr>
              <a:t>önn</a:t>
            </a:r>
            <a:r>
              <a:rPr sz="1100" i="1" dirty="0">
                <a:latin typeface="Calibri"/>
                <a:cs typeface="Calibri"/>
              </a:rPr>
              <a:t>ten</a:t>
            </a:r>
            <a:r>
              <a:rPr sz="1100" i="1" spc="-1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</a:t>
            </a:r>
            <a:r>
              <a:rPr sz="1100" i="1" spc="-5" dirty="0">
                <a:latin typeface="Calibri"/>
                <a:cs typeface="Calibri"/>
              </a:rPr>
              <a:t>oh</a:t>
            </a:r>
            <a:r>
              <a:rPr sz="1100" i="1" dirty="0">
                <a:latin typeface="Calibri"/>
                <a:cs typeface="Calibri"/>
              </a:rPr>
              <a:t>l </a:t>
            </a:r>
            <a:r>
              <a:rPr sz="1100" i="1" spc="-5" dirty="0">
                <a:latin typeface="Calibri"/>
                <a:cs typeface="Calibri"/>
              </a:rPr>
              <a:t>Indu</a:t>
            </a:r>
            <a:r>
              <a:rPr sz="1100" i="1" dirty="0">
                <a:latin typeface="Calibri"/>
                <a:cs typeface="Calibri"/>
              </a:rPr>
              <a:t>st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1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5" dirty="0">
                <a:latin typeface="Calibri"/>
                <a:cs typeface="Calibri"/>
              </a:rPr>
              <a:t>länd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,</a:t>
            </a:r>
            <a:r>
              <a:rPr sz="1100" i="1" spc="-10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we</a:t>
            </a:r>
            <a:r>
              <a:rPr sz="1100" i="1" spc="-5" dirty="0">
                <a:latin typeface="Calibri"/>
                <a:cs typeface="Calibri"/>
              </a:rPr>
              <a:t>l</a:t>
            </a:r>
            <a:r>
              <a:rPr sz="1100" i="1" spc="-20" dirty="0">
                <a:latin typeface="Calibri"/>
                <a:cs typeface="Calibri"/>
              </a:rPr>
              <a:t>c</a:t>
            </a:r>
            <a:r>
              <a:rPr sz="1100" i="1" spc="-5" dirty="0">
                <a:latin typeface="Calibri"/>
                <a:cs typeface="Calibri"/>
              </a:rPr>
              <a:t>h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di</a:t>
            </a:r>
            <a:r>
              <a:rPr sz="1100" i="1" dirty="0">
                <a:latin typeface="Calibri"/>
                <a:cs typeface="Calibri"/>
              </a:rPr>
              <a:t>e </a:t>
            </a:r>
            <a:r>
              <a:rPr sz="1100" i="1" spc="-5" dirty="0">
                <a:latin typeface="Calibri"/>
                <a:cs typeface="Calibri"/>
              </a:rPr>
              <a:t>Fö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d</a:t>
            </a:r>
            <a:r>
              <a:rPr sz="1100" i="1" spc="-15" dirty="0">
                <a:latin typeface="Calibri"/>
                <a:cs typeface="Calibri"/>
              </a:rPr>
              <a:t>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spc="-5" dirty="0">
                <a:latin typeface="Calibri"/>
                <a:cs typeface="Calibri"/>
              </a:rPr>
              <a:t>länd</a:t>
            </a:r>
            <a:r>
              <a:rPr sz="1100" i="1" dirty="0">
                <a:latin typeface="Calibri"/>
                <a:cs typeface="Calibri"/>
              </a:rPr>
              <a:t>er</a:t>
            </a:r>
            <a:r>
              <a:rPr sz="1100" i="1" spc="5" dirty="0">
                <a:latin typeface="Calibri"/>
                <a:cs typeface="Calibri"/>
              </a:rPr>
              <a:t> </a:t>
            </a:r>
            <a:r>
              <a:rPr sz="1100" i="1" spc="-5" dirty="0">
                <a:latin typeface="Calibri"/>
                <a:cs typeface="Calibri"/>
              </a:rPr>
              <a:t>hab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20" dirty="0">
                <a:latin typeface="Calibri"/>
                <a:cs typeface="Calibri"/>
              </a:rPr>
              <a:t>n</a:t>
            </a:r>
            <a:r>
              <a:rPr sz="1100" i="1" dirty="0">
                <a:latin typeface="Calibri"/>
                <a:cs typeface="Calibri"/>
              </a:rPr>
              <a:t>?</a:t>
            </a:r>
            <a:r>
              <a:rPr sz="1100" i="1" spc="-5" dirty="0">
                <a:latin typeface="Calibri"/>
                <a:cs typeface="Calibri"/>
              </a:rPr>
              <a:t> </a:t>
            </a:r>
            <a:r>
              <a:rPr sz="1100" i="1" dirty="0">
                <a:latin typeface="Calibri"/>
                <a:cs typeface="Calibri"/>
              </a:rPr>
              <a:t>L</a:t>
            </a:r>
            <a:r>
              <a:rPr sz="1100" i="1" spc="-5" dirty="0">
                <a:latin typeface="Calibri"/>
                <a:cs typeface="Calibri"/>
              </a:rPr>
              <a:t>i</a:t>
            </a:r>
            <a:r>
              <a:rPr sz="1100" i="1" dirty="0">
                <a:latin typeface="Calibri"/>
                <a:cs typeface="Calibri"/>
              </a:rPr>
              <a:t>s</a:t>
            </a:r>
            <a:r>
              <a:rPr sz="1100" i="1" spc="-10" dirty="0">
                <a:latin typeface="Calibri"/>
                <a:cs typeface="Calibri"/>
              </a:rPr>
              <a:t>t</a:t>
            </a:r>
            <a:r>
              <a:rPr sz="1100" i="1" dirty="0">
                <a:latin typeface="Calibri"/>
                <a:cs typeface="Calibri"/>
              </a:rPr>
              <a:t>e m</a:t>
            </a:r>
            <a:r>
              <a:rPr sz="1100" i="1" spc="-5" dirty="0">
                <a:latin typeface="Calibri"/>
                <a:cs typeface="Calibri"/>
              </a:rPr>
              <a:t>ögliche In</a:t>
            </a:r>
            <a:r>
              <a:rPr sz="1100" i="1" dirty="0">
                <a:latin typeface="Calibri"/>
                <a:cs typeface="Calibri"/>
              </a:rPr>
              <a:t>te</a:t>
            </a:r>
            <a:r>
              <a:rPr sz="1100" i="1" spc="5" dirty="0">
                <a:latin typeface="Calibri"/>
                <a:cs typeface="Calibri"/>
              </a:rPr>
              <a:t>r</a:t>
            </a:r>
            <a:r>
              <a:rPr sz="1100" i="1" dirty="0">
                <a:latin typeface="Calibri"/>
                <a:cs typeface="Calibri"/>
              </a:rPr>
              <a:t>e</a:t>
            </a:r>
            <a:r>
              <a:rPr sz="1100" i="1" spc="-10" dirty="0">
                <a:latin typeface="Calibri"/>
                <a:cs typeface="Calibri"/>
              </a:rPr>
              <a:t>s</a:t>
            </a:r>
            <a:r>
              <a:rPr sz="1100" i="1" dirty="0">
                <a:latin typeface="Calibri"/>
                <a:cs typeface="Calibri"/>
              </a:rPr>
              <a:t>sen</a:t>
            </a:r>
            <a:r>
              <a:rPr sz="1100" i="1" spc="-5" dirty="0">
                <a:latin typeface="Calibri"/>
                <a:cs typeface="Calibri"/>
              </a:rPr>
              <a:t> auf</a:t>
            </a:r>
            <a:r>
              <a:rPr sz="1100" i="1" dirty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6319" y="8183250"/>
            <a:ext cx="5788660" cy="1538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100" b="1" dirty="0">
                <a:latin typeface="Calibri"/>
                <a:cs typeface="Calibri"/>
              </a:rPr>
              <a:t>4</a:t>
            </a:r>
            <a:r>
              <a:rPr sz="1100" b="1" spc="-10" dirty="0">
                <a:latin typeface="Calibri"/>
                <a:cs typeface="Calibri"/>
              </a:rPr>
              <a:t>.</a:t>
            </a:r>
            <a:r>
              <a:rPr sz="1100" b="1" dirty="0">
                <a:latin typeface="Calibri"/>
                <a:cs typeface="Calibri"/>
              </a:rPr>
              <a:t>2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5" dirty="0">
                <a:latin typeface="Calibri"/>
                <a:cs typeface="Calibri"/>
              </a:rPr>
              <a:t>F</a:t>
            </a:r>
            <a:r>
              <a:rPr sz="1100" b="1" spc="-10" dirty="0">
                <a:latin typeface="Calibri"/>
                <a:cs typeface="Calibri"/>
              </a:rPr>
              <a:t>o</a:t>
            </a:r>
            <a:r>
              <a:rPr sz="1100" b="1" spc="-5" dirty="0">
                <a:latin typeface="Calibri"/>
                <a:cs typeface="Calibri"/>
              </a:rPr>
              <a:t>ku</a:t>
            </a:r>
            <a:r>
              <a:rPr sz="1100" b="1" dirty="0">
                <a:latin typeface="Calibri"/>
                <a:cs typeface="Calibri"/>
              </a:rPr>
              <a:t>s</a:t>
            </a:r>
            <a:r>
              <a:rPr sz="1100" b="1" spc="5" dirty="0">
                <a:latin typeface="Calibri"/>
                <a:cs typeface="Calibri"/>
              </a:rPr>
              <a:t> </a:t>
            </a:r>
            <a:r>
              <a:rPr sz="1100" b="1" spc="-15" dirty="0">
                <a:latin typeface="Calibri"/>
                <a:cs typeface="Calibri"/>
              </a:rPr>
              <a:t>E</a:t>
            </a:r>
            <a:r>
              <a:rPr sz="1100" b="1" dirty="0">
                <a:latin typeface="Calibri"/>
                <a:cs typeface="Calibri"/>
              </a:rPr>
              <a:t>r</a:t>
            </a:r>
            <a:r>
              <a:rPr sz="1100" b="1" spc="-5" dirty="0">
                <a:latin typeface="Calibri"/>
                <a:cs typeface="Calibri"/>
              </a:rPr>
              <a:t>d</a:t>
            </a:r>
            <a:r>
              <a:rPr sz="1100" b="1" spc="-10" dirty="0">
                <a:latin typeface="Calibri"/>
                <a:cs typeface="Calibri"/>
              </a:rPr>
              <a:t>ö</a:t>
            </a:r>
            <a:r>
              <a:rPr sz="1100" b="1" dirty="0">
                <a:latin typeface="Calibri"/>
                <a:cs typeface="Calibri"/>
              </a:rPr>
              <a:t>l</a:t>
            </a:r>
            <a:endParaRPr sz="1100">
              <a:latin typeface="Calibri"/>
              <a:cs typeface="Calibri"/>
            </a:endParaRPr>
          </a:p>
          <a:p>
            <a:pPr marL="12700" marR="5715" algn="just">
              <a:lnSpc>
                <a:spcPct val="117000"/>
              </a:lnSpc>
            </a:pP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rinn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hn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rial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1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gin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21.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Jahr- hund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ts 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bar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rdga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ll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f- f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rhaup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80%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pru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te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darau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ei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 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5" dirty="0">
                <a:latin typeface="Calibri"/>
                <a:cs typeface="Calibri"/>
              </a:rPr>
              <a:t>räg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r.</a:t>
            </a:r>
            <a:endParaRPr sz="1100">
              <a:latin typeface="Calibri"/>
              <a:cs typeface="Calibri"/>
            </a:endParaRPr>
          </a:p>
          <a:p>
            <a:pPr marL="12700" marR="5080" algn="just">
              <a:lnSpc>
                <a:spcPts val="1550"/>
              </a:lnSpc>
              <a:spcBef>
                <a:spcPts val="75"/>
              </a:spcBef>
            </a:pP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tz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ngung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Rese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0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rdga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1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e- </a:t>
            </a:r>
            <a:r>
              <a:rPr sz="1100" spc="-5" dirty="0">
                <a:latin typeface="Calibri"/>
                <a:cs typeface="Calibri"/>
              </a:rPr>
              <a:t>gr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nz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dirty="0">
                <a:latin typeface="Calibri"/>
                <a:cs typeface="Calibri"/>
              </a:rPr>
              <a:t>b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ib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ö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essen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haup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hli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die 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est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 </a:t>
            </a:r>
            <a:r>
              <a:rPr sz="1100" spc="-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g </a:t>
            </a:r>
            <a:r>
              <a:rPr sz="1100" spc="-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te </a:t>
            </a:r>
            <a:r>
              <a:rPr sz="1100" spc="-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7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 </a:t>
            </a:r>
            <a:r>
              <a:rPr sz="1100" spc="-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zurz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6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rgl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 </a:t>
            </a:r>
            <a:r>
              <a:rPr sz="1100" spc="-6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ring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6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01869" y="5702591"/>
            <a:ext cx="4511277" cy="16014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">
              <a:lnSpc>
                <a:spcPct val="100000"/>
              </a:lnSpc>
            </a:pPr>
            <a:fld id="{81D60167-4931-47E6-BA6A-407CBD079E47}" type="slidenum">
              <a:rPr spc="-5" dirty="0"/>
              <a:t>8</a:t>
            </a:fld>
            <a:endParaRPr spc="-5" dirty="0"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460" y="462406"/>
            <a:ext cx="119189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5" dirty="0">
                <a:latin typeface="Calibri"/>
                <a:cs typeface="Calibri"/>
              </a:rPr>
              <a:t>rb</a:t>
            </a:r>
            <a:r>
              <a:rPr sz="1000" spc="-10" dirty="0">
                <a:latin typeface="Calibri"/>
                <a:cs typeface="Calibri"/>
              </a:rPr>
              <a:t>ei</a:t>
            </a:r>
            <a:r>
              <a:rPr sz="1000" spc="-5" dirty="0">
                <a:latin typeface="Calibri"/>
                <a:cs typeface="Calibri"/>
              </a:rPr>
              <a:t>t</a:t>
            </a:r>
            <a:r>
              <a:rPr sz="1000" dirty="0">
                <a:latin typeface="Calibri"/>
                <a:cs typeface="Calibri"/>
              </a:rPr>
              <a:t>s</a:t>
            </a:r>
            <a:r>
              <a:rPr sz="1000" spc="-15" dirty="0">
                <a:latin typeface="Calibri"/>
                <a:cs typeface="Calibri"/>
              </a:rPr>
              <a:t>m</a:t>
            </a:r>
            <a:r>
              <a:rPr sz="1000" spc="-5" dirty="0">
                <a:latin typeface="Calibri"/>
                <a:cs typeface="Calibri"/>
              </a:rPr>
              <a:t>at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i</a:t>
            </a:r>
            <a:r>
              <a:rPr sz="1000" spc="-5" dirty="0">
                <a:latin typeface="Calibri"/>
                <a:cs typeface="Calibri"/>
              </a:rPr>
              <a:t>al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0" dirty="0">
                <a:latin typeface="Calibri"/>
                <a:cs typeface="Calibri"/>
              </a:rPr>
              <a:t>S</a:t>
            </a:r>
            <a:r>
              <a:rPr sz="1000" spc="-10" dirty="0">
                <a:latin typeface="Calibri"/>
                <a:cs typeface="Calibri"/>
              </a:rPr>
              <a:t>chul</a:t>
            </a:r>
            <a:r>
              <a:rPr sz="1000" spc="-5" dirty="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470" y="462406"/>
            <a:ext cx="28898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Calibri"/>
                <a:cs typeface="Calibri"/>
              </a:rPr>
              <a:t>Sc</a:t>
            </a:r>
            <a:r>
              <a:rPr sz="1000" spc="-5" dirty="0">
                <a:latin typeface="Calibri"/>
                <a:cs typeface="Calibri"/>
              </a:rPr>
              <a:t>h</a:t>
            </a:r>
            <a:r>
              <a:rPr sz="1000" spc="-10" dirty="0">
                <a:latin typeface="Calibri"/>
                <a:cs typeface="Calibri"/>
              </a:rPr>
              <a:t>ul</a:t>
            </a:r>
            <a:r>
              <a:rPr sz="1000" spc="-5" dirty="0">
                <a:latin typeface="Calibri"/>
                <a:cs typeface="Calibri"/>
              </a:rPr>
              <a:t>unt</a:t>
            </a:r>
            <a:r>
              <a:rPr sz="1000" spc="-10" dirty="0">
                <a:latin typeface="Calibri"/>
                <a:cs typeface="Calibri"/>
              </a:rPr>
              <a:t>e</a:t>
            </a:r>
            <a:r>
              <a:rPr sz="1000" spc="-5" dirty="0">
                <a:latin typeface="Calibri"/>
                <a:cs typeface="Calibri"/>
              </a:rPr>
              <a:t>r</a:t>
            </a:r>
            <a:r>
              <a:rPr sz="1000" spc="-10" dirty="0">
                <a:latin typeface="Calibri"/>
                <a:cs typeface="Calibri"/>
              </a:rPr>
              <a:t>l</a:t>
            </a:r>
            <a:r>
              <a:rPr sz="1000" spc="-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gen</a:t>
            </a:r>
            <a:r>
              <a:rPr sz="1000" spc="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zur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15" dirty="0">
                <a:latin typeface="Calibri"/>
                <a:cs typeface="Calibri"/>
              </a:rPr>
              <a:t>A</a:t>
            </a:r>
            <a:r>
              <a:rPr sz="1000" spc="-10" dirty="0">
                <a:latin typeface="Calibri"/>
                <a:cs typeface="Calibri"/>
              </a:rPr>
              <a:t>u</a:t>
            </a:r>
            <a:r>
              <a:rPr sz="1000" spc="-15" dirty="0">
                <a:latin typeface="Calibri"/>
                <a:cs typeface="Calibri"/>
              </a:rPr>
              <a:t>ss</a:t>
            </a:r>
            <a:r>
              <a:rPr sz="1000" spc="0" dirty="0">
                <a:latin typeface="Calibri"/>
                <a:cs typeface="Calibri"/>
              </a:rPr>
              <a:t>t</a:t>
            </a:r>
            <a:r>
              <a:rPr sz="1000" spc="-10" dirty="0">
                <a:latin typeface="Calibri"/>
                <a:cs typeface="Calibri"/>
              </a:rPr>
              <a:t>ell</a:t>
            </a:r>
            <a:r>
              <a:rPr sz="1000" spc="0" dirty="0">
                <a:latin typeface="Calibri"/>
                <a:cs typeface="Calibri"/>
              </a:rPr>
              <a:t>u</a:t>
            </a:r>
            <a:r>
              <a:rPr sz="1000" spc="-5" dirty="0">
                <a:latin typeface="Calibri"/>
                <a:cs typeface="Calibri"/>
              </a:rPr>
              <a:t>ng</a:t>
            </a:r>
            <a:r>
              <a:rPr sz="100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«</a:t>
            </a:r>
            <a:r>
              <a:rPr sz="1000" spc="-15" dirty="0">
                <a:latin typeface="Calibri"/>
                <a:cs typeface="Calibri"/>
              </a:rPr>
              <a:t>B</a:t>
            </a:r>
            <a:r>
              <a:rPr sz="1000" spc="-10" dirty="0">
                <a:latin typeface="Calibri"/>
                <a:cs typeface="Calibri"/>
              </a:rPr>
              <a:t>odenSc</a:t>
            </a:r>
            <a:r>
              <a:rPr sz="1000" spc="-5" dirty="0">
                <a:latin typeface="Calibri"/>
                <a:cs typeface="Calibri"/>
              </a:rPr>
              <a:t>hätz</a:t>
            </a:r>
            <a:r>
              <a:rPr sz="1000" spc="-10" dirty="0">
                <a:latin typeface="Calibri"/>
                <a:cs typeface="Calibri"/>
              </a:rPr>
              <a:t>eWe</a:t>
            </a:r>
            <a:r>
              <a:rPr sz="1000" spc="-5" dirty="0">
                <a:latin typeface="Calibri"/>
                <a:cs typeface="Calibri"/>
              </a:rPr>
              <a:t>rt</a:t>
            </a:r>
            <a:r>
              <a:rPr sz="1000" spc="-10" dirty="0">
                <a:latin typeface="Calibri"/>
                <a:cs typeface="Calibri"/>
              </a:rPr>
              <a:t>e»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4637" y="912367"/>
            <a:ext cx="5791835" cy="4676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" marR="5080" algn="just">
              <a:lnSpc>
                <a:spcPct val="117300"/>
              </a:lnSpc>
            </a:pP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«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hung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»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swe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Z</a:t>
            </a:r>
            <a:r>
              <a:rPr sz="1100" spc="-5" dirty="0">
                <a:latin typeface="Calibri"/>
                <a:cs typeface="Calibri"/>
              </a:rPr>
              <a:t>unah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se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dur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5" dirty="0">
                <a:latin typeface="Calibri"/>
                <a:cs typeface="Calibri"/>
              </a:rPr>
              <a:t> 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ä</a:t>
            </a:r>
            <a:r>
              <a:rPr sz="1100" dirty="0">
                <a:latin typeface="Calibri"/>
                <a:cs typeface="Calibri"/>
              </a:rPr>
              <a:t>t.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1500">
              <a:latin typeface="Times New Roman"/>
              <a:cs typeface="Times New Roman"/>
            </a:endParaRPr>
          </a:p>
          <a:p>
            <a:pPr marL="13970" algn="just">
              <a:lnSpc>
                <a:spcPct val="100000"/>
              </a:lnSpc>
            </a:pPr>
            <a:r>
              <a:rPr sz="1100" b="1" i="1" dirty="0">
                <a:latin typeface="Calibri"/>
                <a:cs typeface="Calibri"/>
              </a:rPr>
              <a:t>G</a:t>
            </a:r>
            <a:r>
              <a:rPr sz="1100" b="1" i="1" spc="-10" dirty="0">
                <a:latin typeface="Calibri"/>
                <a:cs typeface="Calibri"/>
              </a:rPr>
              <a:t>l</a:t>
            </a:r>
            <a:r>
              <a:rPr sz="1100" b="1" i="1" spc="5" dirty="0">
                <a:latin typeface="Calibri"/>
                <a:cs typeface="Calibri"/>
              </a:rPr>
              <a:t>o</a:t>
            </a:r>
            <a:r>
              <a:rPr sz="1100" b="1" i="1" spc="-10" dirty="0">
                <a:latin typeface="Calibri"/>
                <a:cs typeface="Calibri"/>
              </a:rPr>
              <a:t>b</a:t>
            </a:r>
            <a:r>
              <a:rPr sz="1100" b="1" i="1" spc="5" dirty="0">
                <a:latin typeface="Calibri"/>
                <a:cs typeface="Calibri"/>
              </a:rPr>
              <a:t>a</a:t>
            </a:r>
            <a:r>
              <a:rPr sz="1100" b="1" i="1" dirty="0">
                <a:latin typeface="Calibri"/>
                <a:cs typeface="Calibri"/>
              </a:rPr>
              <a:t>le</a:t>
            </a:r>
            <a:r>
              <a:rPr sz="1100" b="1" i="1" spc="-15" dirty="0">
                <a:latin typeface="Calibri"/>
                <a:cs typeface="Calibri"/>
              </a:rPr>
              <a:t> </a:t>
            </a:r>
            <a:r>
              <a:rPr sz="1100" b="1" i="1" spc="-10" dirty="0">
                <a:latin typeface="Calibri"/>
                <a:cs typeface="Calibri"/>
              </a:rPr>
              <a:t>I</a:t>
            </a:r>
            <a:r>
              <a:rPr sz="1100" b="1" i="1" spc="5" dirty="0">
                <a:latin typeface="Calibri"/>
                <a:cs typeface="Calibri"/>
              </a:rPr>
              <a:t>n</a:t>
            </a:r>
            <a:r>
              <a:rPr sz="1100" b="1" i="1" dirty="0">
                <a:latin typeface="Calibri"/>
                <a:cs typeface="Calibri"/>
              </a:rPr>
              <a:t>t</a:t>
            </a:r>
            <a:r>
              <a:rPr sz="1100" b="1" i="1" spc="-5" dirty="0">
                <a:latin typeface="Calibri"/>
                <a:cs typeface="Calibri"/>
              </a:rPr>
              <a:t>eresse</a:t>
            </a:r>
            <a:r>
              <a:rPr sz="1100" b="1" i="1" spc="5" dirty="0">
                <a:latin typeface="Calibri"/>
                <a:cs typeface="Calibri"/>
              </a:rPr>
              <a:t>n</a:t>
            </a:r>
            <a:r>
              <a:rPr sz="1100" b="1" i="1" spc="-15" dirty="0">
                <a:latin typeface="Calibri"/>
                <a:cs typeface="Calibri"/>
              </a:rPr>
              <a:t>k</a:t>
            </a:r>
            <a:r>
              <a:rPr sz="1100" b="1" i="1" spc="5" dirty="0">
                <a:latin typeface="Calibri"/>
                <a:cs typeface="Calibri"/>
              </a:rPr>
              <a:t>on</a:t>
            </a:r>
            <a:r>
              <a:rPr sz="1100" b="1" i="1" spc="-15" dirty="0">
                <a:latin typeface="Calibri"/>
                <a:cs typeface="Calibri"/>
              </a:rPr>
              <a:t>f</a:t>
            </a:r>
            <a:r>
              <a:rPr sz="1100" b="1" i="1" dirty="0">
                <a:latin typeface="Calibri"/>
                <a:cs typeface="Calibri"/>
              </a:rPr>
              <a:t>li</a:t>
            </a:r>
            <a:r>
              <a:rPr sz="1100" b="1" i="1" spc="-15" dirty="0">
                <a:latin typeface="Calibri"/>
                <a:cs typeface="Calibri"/>
              </a:rPr>
              <a:t>kt</a:t>
            </a:r>
            <a:r>
              <a:rPr sz="1100" b="1" i="1" dirty="0">
                <a:latin typeface="Calibri"/>
                <a:cs typeface="Calibri"/>
              </a:rPr>
              <a:t>e </a:t>
            </a:r>
            <a:r>
              <a:rPr sz="1100" b="1" i="1" spc="5" dirty="0">
                <a:latin typeface="Calibri"/>
                <a:cs typeface="Calibri"/>
              </a:rPr>
              <a:t>u</a:t>
            </a:r>
            <a:r>
              <a:rPr sz="1100" b="1" i="1" dirty="0">
                <a:latin typeface="Calibri"/>
                <a:cs typeface="Calibri"/>
              </a:rPr>
              <a:t>m</a:t>
            </a:r>
            <a:r>
              <a:rPr sz="1100" b="1" i="1" spc="-10" dirty="0">
                <a:latin typeface="Calibri"/>
                <a:cs typeface="Calibri"/>
              </a:rPr>
              <a:t> d</a:t>
            </a:r>
            <a:r>
              <a:rPr sz="1100" b="1" i="1" spc="5" dirty="0">
                <a:latin typeface="Calibri"/>
                <a:cs typeface="Calibri"/>
              </a:rPr>
              <a:t>a</a:t>
            </a:r>
            <a:r>
              <a:rPr sz="1100" b="1" i="1" dirty="0">
                <a:latin typeface="Calibri"/>
                <a:cs typeface="Calibri"/>
              </a:rPr>
              <a:t>s E</a:t>
            </a:r>
            <a:r>
              <a:rPr sz="1100" b="1" i="1" spc="-5" dirty="0">
                <a:latin typeface="Calibri"/>
                <a:cs typeface="Calibri"/>
              </a:rPr>
              <a:t>r</a:t>
            </a:r>
            <a:r>
              <a:rPr sz="1100" b="1" i="1" spc="-10" dirty="0">
                <a:latin typeface="Calibri"/>
                <a:cs typeface="Calibri"/>
              </a:rPr>
              <a:t>dö</a:t>
            </a:r>
            <a:r>
              <a:rPr sz="1100" b="1" i="1" dirty="0">
                <a:latin typeface="Calibri"/>
                <a:cs typeface="Calibri"/>
              </a:rPr>
              <a:t>l</a:t>
            </a:r>
            <a:endParaRPr sz="1100">
              <a:latin typeface="Calibri"/>
              <a:cs typeface="Calibri"/>
            </a:endParaRPr>
          </a:p>
          <a:p>
            <a:pPr marL="13970" marR="6350" algn="just">
              <a:lnSpc>
                <a:spcPct val="117100"/>
              </a:lnSpc>
            </a:pP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6</a:t>
            </a:r>
            <a:r>
              <a:rPr sz="1100" dirty="0">
                <a:latin typeface="Calibri"/>
                <a:cs typeface="Calibri"/>
              </a:rPr>
              <a:t>5%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lr</a:t>
            </a:r>
            <a:r>
              <a:rPr sz="1100" dirty="0">
                <a:latin typeface="Calibri"/>
                <a:cs typeface="Calibri"/>
              </a:rPr>
              <a:t>ese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la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f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7</a:t>
            </a:r>
            <a:r>
              <a:rPr sz="1100" dirty="0">
                <a:latin typeface="Calibri"/>
                <a:cs typeface="Calibri"/>
              </a:rPr>
              <a:t>5%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s we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ss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das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al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Me</a:t>
            </a:r>
            <a:r>
              <a:rPr sz="1100" spc="-5" dirty="0">
                <a:latin typeface="Calibri"/>
                <a:cs typeface="Calibri"/>
              </a:rPr>
              <a:t>ng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Öl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spc="-5" dirty="0">
                <a:latin typeface="Calibri"/>
                <a:cs typeface="Calibri"/>
              </a:rPr>
              <a:t>ip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lin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an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üb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-5" dirty="0">
                <a:latin typeface="Calibri"/>
                <a:cs typeface="Calibri"/>
              </a:rPr>
              <a:t>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anz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ra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w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üss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ur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ungl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ilun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rrä</a:t>
            </a:r>
            <a:r>
              <a:rPr sz="1100" spc="-15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rr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tet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esse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la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spc="-5" dirty="0">
                <a:latin typeface="Calibri"/>
                <a:cs typeface="Calibri"/>
              </a:rPr>
              <a:t>hängig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hindu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rialisi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rbrau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and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-5" dirty="0">
                <a:latin typeface="Calibri"/>
                <a:cs typeface="Calibri"/>
              </a:rPr>
              <a:t> 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te.</a:t>
            </a:r>
            <a:endParaRPr sz="1100">
              <a:latin typeface="Calibri"/>
              <a:cs typeface="Calibri"/>
            </a:endParaRPr>
          </a:p>
          <a:p>
            <a:pPr marL="13335" marR="6985" algn="just">
              <a:lnSpc>
                <a:spcPts val="1550"/>
              </a:lnSpc>
              <a:spcBef>
                <a:spcPts val="75"/>
              </a:spcBef>
            </a:pP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ex</a:t>
            </a:r>
            <a:r>
              <a:rPr sz="1100" spc="-1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-5" dirty="0">
                <a:latin typeface="Calibri"/>
                <a:cs typeface="Calibri"/>
              </a:rPr>
              <a:t>änd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find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h</a:t>
            </a:r>
            <a:r>
              <a:rPr sz="1100" spc="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,</a:t>
            </a:r>
            <a:r>
              <a:rPr sz="1100" spc="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Na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hb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r- 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rhal</a:t>
            </a:r>
            <a:r>
              <a:rPr sz="1100" dirty="0">
                <a:latin typeface="Calibri"/>
                <a:cs typeface="Calibri"/>
              </a:rPr>
              <a:t>b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6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gib</a:t>
            </a:r>
            <a:r>
              <a:rPr sz="1100" dirty="0">
                <a:latin typeface="Calibri"/>
                <a:cs typeface="Calibri"/>
              </a:rPr>
              <a:t>t.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az</a:t>
            </a:r>
            <a:r>
              <a:rPr sz="1100" dirty="0">
                <a:latin typeface="Calibri"/>
                <a:cs typeface="Calibri"/>
              </a:rPr>
              <a:t>u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zähl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Nah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s-</a:t>
            </a:r>
            <a:endParaRPr sz="1100">
              <a:latin typeface="Calibri"/>
              <a:cs typeface="Calibri"/>
            </a:endParaRPr>
          </a:p>
          <a:p>
            <a:pPr marL="13335" marR="7620" algn="just">
              <a:lnSpc>
                <a:spcPts val="1540"/>
              </a:lnSpc>
              <a:spcBef>
                <a:spcPts val="5"/>
              </a:spcBef>
            </a:pPr>
            <a:r>
              <a:rPr sz="1100" dirty="0">
                <a:latin typeface="Calibri"/>
                <a:cs typeface="Calibri"/>
              </a:rPr>
              <a:t>ten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Re</a:t>
            </a:r>
            <a:r>
              <a:rPr sz="1100" spc="-5" dirty="0">
                <a:latin typeface="Calibri"/>
                <a:cs typeface="Calibri"/>
              </a:rPr>
              <a:t>gi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65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bi</a:t>
            </a:r>
            <a:r>
              <a:rPr sz="1100" dirty="0">
                <a:latin typeface="Calibri"/>
                <a:cs typeface="Calibri"/>
              </a:rPr>
              <a:t>et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birg</a:t>
            </a:r>
            <a:r>
              <a:rPr sz="1100" dirty="0">
                <a:latin typeface="Calibri"/>
                <a:cs typeface="Calibri"/>
              </a:rPr>
              <a:t>e.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inig</a:t>
            </a:r>
            <a:r>
              <a:rPr sz="1100" dirty="0">
                <a:latin typeface="Calibri"/>
                <a:cs typeface="Calibri"/>
              </a:rPr>
              <a:t>er 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rü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dirty="0">
                <a:latin typeface="Calibri"/>
                <a:cs typeface="Calibri"/>
              </a:rPr>
              <a:t>ken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f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Guin</a:t>
            </a:r>
            <a:r>
              <a:rPr sz="1100" dirty="0">
                <a:latin typeface="Calibri"/>
                <a:cs typeface="Calibri"/>
              </a:rPr>
              <a:t>ea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lfi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endParaRPr sz="1100">
              <a:latin typeface="Calibri"/>
              <a:cs typeface="Calibri"/>
            </a:endParaRPr>
          </a:p>
          <a:p>
            <a:pPr marL="12700" marR="9525" algn="just">
              <a:lnSpc>
                <a:spcPts val="1550"/>
              </a:lnSpc>
            </a:pP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20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k,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hi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gib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il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unau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ete</a:t>
            </a:r>
            <a:r>
              <a:rPr sz="1100" spc="7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-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rdga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spc="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7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0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hi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r s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inn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au</a:t>
            </a:r>
            <a:r>
              <a:rPr sz="1100" dirty="0">
                <a:latin typeface="Calibri"/>
                <a:cs typeface="Calibri"/>
              </a:rPr>
              <a:t>sse</a:t>
            </a:r>
            <a:r>
              <a:rPr sz="1100" spc="-5" dirty="0">
                <a:latin typeface="Calibri"/>
                <a:cs typeface="Calibri"/>
              </a:rPr>
              <a:t>np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nfli</a:t>
            </a:r>
            <a:r>
              <a:rPr sz="1100" spc="-10" dirty="0">
                <a:latin typeface="Calibri"/>
                <a:cs typeface="Calibri"/>
              </a:rPr>
              <a:t>k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Öl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rpr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gr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1100" b="1" i="1" dirty="0">
                <a:latin typeface="Calibri"/>
                <a:cs typeface="Calibri"/>
              </a:rPr>
              <a:t>D</a:t>
            </a:r>
            <a:r>
              <a:rPr sz="1100" b="1" i="1" spc="5" dirty="0">
                <a:latin typeface="Calibri"/>
                <a:cs typeface="Calibri"/>
              </a:rPr>
              <a:t>a</a:t>
            </a:r>
            <a:r>
              <a:rPr sz="1100" b="1" i="1" dirty="0">
                <a:latin typeface="Calibri"/>
                <a:cs typeface="Calibri"/>
              </a:rPr>
              <a:t>s </a:t>
            </a:r>
            <a:r>
              <a:rPr sz="1100" b="1" i="1" spc="-15" dirty="0">
                <a:latin typeface="Calibri"/>
                <a:cs typeface="Calibri"/>
              </a:rPr>
              <a:t>L</a:t>
            </a:r>
            <a:r>
              <a:rPr sz="1100" b="1" i="1" spc="5" dirty="0">
                <a:latin typeface="Calibri"/>
                <a:cs typeface="Calibri"/>
              </a:rPr>
              <a:t>a</a:t>
            </a:r>
            <a:r>
              <a:rPr sz="1100" b="1" i="1" spc="-10" dirty="0">
                <a:latin typeface="Calibri"/>
                <a:cs typeface="Calibri"/>
              </a:rPr>
              <a:t>n</a:t>
            </a:r>
            <a:r>
              <a:rPr sz="1100" b="1" i="1" dirty="0">
                <a:latin typeface="Calibri"/>
                <a:cs typeface="Calibri"/>
              </a:rPr>
              <a:t>d</a:t>
            </a:r>
            <a:r>
              <a:rPr sz="1100" b="1" i="1" spc="-5" dirty="0">
                <a:latin typeface="Calibri"/>
                <a:cs typeface="Calibri"/>
              </a:rPr>
              <a:t> </a:t>
            </a:r>
            <a:r>
              <a:rPr sz="1100" b="1" i="1" spc="5" dirty="0">
                <a:latin typeface="Calibri"/>
                <a:cs typeface="Calibri"/>
              </a:rPr>
              <a:t>d</a:t>
            </a:r>
            <a:r>
              <a:rPr sz="1100" b="1" i="1" spc="-5" dirty="0">
                <a:latin typeface="Calibri"/>
                <a:cs typeface="Calibri"/>
              </a:rPr>
              <a:t>e</a:t>
            </a:r>
            <a:r>
              <a:rPr sz="1100" b="1" i="1" dirty="0">
                <a:latin typeface="Calibri"/>
                <a:cs typeface="Calibri"/>
              </a:rPr>
              <a:t>r</a:t>
            </a:r>
            <a:r>
              <a:rPr sz="1100" b="1" i="1" spc="-15" dirty="0">
                <a:latin typeface="Calibri"/>
                <a:cs typeface="Calibri"/>
              </a:rPr>
              <a:t> </a:t>
            </a:r>
            <a:r>
              <a:rPr sz="1100" b="1" i="1" spc="5" dirty="0">
                <a:latin typeface="Calibri"/>
                <a:cs typeface="Calibri"/>
              </a:rPr>
              <a:t>O</a:t>
            </a:r>
            <a:r>
              <a:rPr sz="1100" b="1" i="1" spc="-10" dirty="0">
                <a:latin typeface="Calibri"/>
                <a:cs typeface="Calibri"/>
              </a:rPr>
              <a:t>go</a:t>
            </a:r>
            <a:r>
              <a:rPr sz="1100" b="1" i="1" spc="5" dirty="0">
                <a:latin typeface="Calibri"/>
                <a:cs typeface="Calibri"/>
              </a:rPr>
              <a:t>n</a:t>
            </a:r>
            <a:r>
              <a:rPr sz="1100" b="1" i="1" dirty="0">
                <a:latin typeface="Calibri"/>
                <a:cs typeface="Calibri"/>
              </a:rPr>
              <a:t>i</a:t>
            </a:r>
            <a:endParaRPr sz="1100">
              <a:latin typeface="Calibri"/>
              <a:cs typeface="Calibri"/>
            </a:endParaRPr>
          </a:p>
          <a:p>
            <a:pPr marL="12700" marR="7620" indent="-635" algn="just">
              <a:lnSpc>
                <a:spcPct val="116900"/>
              </a:lnSpc>
              <a:spcBef>
                <a:spcPts val="5"/>
              </a:spcBef>
            </a:pP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ke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-5" dirty="0">
                <a:latin typeface="Calibri"/>
                <a:cs typeface="Calibri"/>
              </a:rPr>
              <a:t>aa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3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1</a:t>
            </a:r>
            <a:r>
              <a:rPr sz="1100" dirty="0">
                <a:latin typeface="Calibri"/>
                <a:cs typeface="Calibri"/>
              </a:rPr>
              <a:t>77</a:t>
            </a:r>
            <a:r>
              <a:rPr sz="1100" spc="4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ill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-10" dirty="0">
                <a:latin typeface="Calibri"/>
                <a:cs typeface="Calibri"/>
              </a:rPr>
              <a:t>20</a:t>
            </a:r>
            <a:r>
              <a:rPr sz="1100" dirty="0">
                <a:latin typeface="Calibri"/>
                <a:cs typeface="Calibri"/>
              </a:rPr>
              <a:t>14).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es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3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ks</a:t>
            </a:r>
            <a:r>
              <a:rPr sz="1100" spc="-5" dirty="0">
                <a:latin typeface="Calibri"/>
                <a:cs typeface="Calibri"/>
              </a:rPr>
              <a:t>grup</a:t>
            </a:r>
            <a:r>
              <a:rPr sz="1100" dirty="0">
                <a:latin typeface="Calibri"/>
                <a:cs typeface="Calibri"/>
              </a:rPr>
              <a:t>- 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«</a:t>
            </a:r>
            <a:r>
              <a:rPr sz="1100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dirty="0">
                <a:latin typeface="Calibri"/>
                <a:cs typeface="Calibri"/>
              </a:rPr>
              <a:t>»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5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spc="-5" dirty="0">
                <a:latin typeface="Calibri"/>
                <a:cs typeface="Calibri"/>
              </a:rPr>
              <a:t>als</a:t>
            </a:r>
            <a:r>
              <a:rPr sz="1100" dirty="0">
                <a:latin typeface="Calibri"/>
                <a:cs typeface="Calibri"/>
              </a:rPr>
              <a:t>)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fru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spc="-15" dirty="0">
                <a:latin typeface="Calibri"/>
                <a:cs typeface="Calibri"/>
              </a:rPr>
              <a:t>a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ta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ansässig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eses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ta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st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u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 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spc="-1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grafis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20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rpun</a:t>
            </a:r>
            <a:r>
              <a:rPr sz="1100" dirty="0">
                <a:latin typeface="Calibri"/>
                <a:cs typeface="Calibri"/>
              </a:rPr>
              <a:t>kte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15" dirty="0">
                <a:latin typeface="Calibri"/>
                <a:cs typeface="Calibri"/>
              </a:rPr>
              <a:t>l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ir</a:t>
            </a:r>
            <a:r>
              <a:rPr sz="1100" dirty="0">
                <a:latin typeface="Calibri"/>
                <a:cs typeface="Calibri"/>
              </a:rPr>
              <a:t>ts</a:t>
            </a:r>
            <a:r>
              <a:rPr sz="1100" spc="-15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haf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Afri</a:t>
            </a:r>
            <a:r>
              <a:rPr sz="1100" dirty="0">
                <a:latin typeface="Calibri"/>
                <a:cs typeface="Calibri"/>
              </a:rPr>
              <a:t>ka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5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F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ru</a:t>
            </a:r>
            <a:r>
              <a:rPr sz="1100" dirty="0">
                <a:latin typeface="Calibri"/>
                <a:cs typeface="Calibri"/>
              </a:rPr>
              <a:t>m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4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e- </a:t>
            </a:r>
            <a:r>
              <a:rPr sz="1100" spc="-5" dirty="0">
                <a:latin typeface="Calibri"/>
                <a:cs typeface="Calibri"/>
              </a:rPr>
              <a:t>ria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ni</a:t>
            </a:r>
            <a:r>
              <a:rPr sz="1100" spc="-10" dirty="0">
                <a:latin typeface="Calibri"/>
                <a:cs typeface="Calibri"/>
              </a:rPr>
              <a:t>m</a:t>
            </a:r>
            <a:r>
              <a:rPr sz="1100" spc="5" dirty="0">
                <a:latin typeface="Calibri"/>
                <a:cs typeface="Calibri"/>
              </a:rPr>
              <a:t>m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rd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lländ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Afr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k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Spi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z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npla</a:t>
            </a:r>
            <a:r>
              <a:rPr sz="1100" dirty="0">
                <a:latin typeface="Calibri"/>
                <a:cs typeface="Calibri"/>
              </a:rPr>
              <a:t>tz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in</a:t>
            </a:r>
            <a:r>
              <a:rPr sz="1100" dirty="0">
                <a:latin typeface="Calibri"/>
                <a:cs typeface="Calibri"/>
              </a:rPr>
              <a:t>.</a:t>
            </a:r>
            <a:r>
              <a:rPr sz="1100" spc="80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D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5" dirty="0">
                <a:latin typeface="Calibri"/>
                <a:cs typeface="Calibri"/>
              </a:rPr>
              <a:t>E</a:t>
            </a:r>
            <a:r>
              <a:rPr sz="1100" dirty="0">
                <a:latin typeface="Calibri"/>
                <a:cs typeface="Calibri"/>
              </a:rPr>
              <a:t>x</a:t>
            </a:r>
            <a:r>
              <a:rPr sz="1100" spc="-5" dirty="0">
                <a:latin typeface="Calibri"/>
                <a:cs typeface="Calibri"/>
              </a:rPr>
              <a:t>p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t</a:t>
            </a:r>
            <a:r>
              <a:rPr sz="1100" spc="85" dirty="0">
                <a:latin typeface="Calibri"/>
                <a:cs typeface="Calibri"/>
              </a:rPr>
              <a:t> </a:t>
            </a:r>
            <a:r>
              <a:rPr sz="1100" spc="-10" dirty="0">
                <a:latin typeface="Calibri"/>
                <a:cs typeface="Calibri"/>
              </a:rPr>
              <a:t>v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w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d </a:t>
            </a:r>
            <a:r>
              <a:rPr sz="1100" spc="-5" dirty="0">
                <a:latin typeface="Calibri"/>
                <a:cs typeface="Calibri"/>
              </a:rPr>
              <a:t>fü</a:t>
            </a:r>
            <a:r>
              <a:rPr sz="1100" dirty="0">
                <a:latin typeface="Calibri"/>
                <a:cs typeface="Calibri"/>
              </a:rPr>
              <a:t>r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US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un</a:t>
            </a:r>
            <a:r>
              <a:rPr sz="1100" dirty="0">
                <a:latin typeface="Calibri"/>
                <a:cs typeface="Calibri"/>
              </a:rPr>
              <a:t>d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ss</a:t>
            </a:r>
            <a:r>
              <a:rPr sz="1100" spc="-5" dirty="0">
                <a:latin typeface="Calibri"/>
                <a:cs typeface="Calibri"/>
              </a:rPr>
              <a:t>br</a:t>
            </a:r>
            <a:r>
              <a:rPr sz="1100" spc="-1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t</a:t>
            </a:r>
            <a:r>
              <a:rPr sz="1100" spc="-5" dirty="0">
                <a:latin typeface="Calibri"/>
                <a:cs typeface="Calibri"/>
              </a:rPr>
              <a:t>anni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est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10" dirty="0">
                <a:latin typeface="Calibri"/>
                <a:cs typeface="Calibri"/>
              </a:rPr>
              <a:t>mm</a:t>
            </a:r>
            <a:r>
              <a:rPr sz="1100" dirty="0">
                <a:latin typeface="Calibri"/>
                <a:cs typeface="Calibri"/>
              </a:rPr>
              <a:t>t,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</a:t>
            </a:r>
            <a:r>
              <a:rPr sz="1100" dirty="0">
                <a:latin typeface="Calibri"/>
                <a:cs typeface="Calibri"/>
              </a:rPr>
              <a:t>er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</a:t>
            </a:r>
            <a:r>
              <a:rPr sz="1100" spc="-20" dirty="0">
                <a:latin typeface="Calibri"/>
                <a:cs typeface="Calibri"/>
              </a:rPr>
              <a:t>u</a:t>
            </a:r>
            <a:r>
              <a:rPr sz="1100" dirty="0">
                <a:latin typeface="Calibri"/>
                <a:cs typeface="Calibri"/>
              </a:rPr>
              <a:t>ch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di</a:t>
            </a:r>
            <a:r>
              <a:rPr sz="1100" dirty="0">
                <a:latin typeface="Calibri"/>
                <a:cs typeface="Calibri"/>
              </a:rPr>
              <a:t>e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c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we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z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zi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t </a:t>
            </a:r>
            <a:r>
              <a:rPr sz="1100" spc="-12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spc="-20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gr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dirty="0">
                <a:latin typeface="Calibri"/>
                <a:cs typeface="Calibri"/>
              </a:rPr>
              <a:t>s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dirty="0">
                <a:latin typeface="Calibri"/>
                <a:cs typeface="Calibri"/>
              </a:rPr>
              <a:t>en</a:t>
            </a:r>
            <a:r>
              <a:rPr sz="1100" spc="114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l</a:t>
            </a:r>
            <a:r>
              <a:rPr sz="1100" spc="12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ih</a:t>
            </a:r>
            <a:r>
              <a:rPr sz="1100" spc="-15" dirty="0">
                <a:latin typeface="Calibri"/>
                <a:cs typeface="Calibri"/>
              </a:rPr>
              <a:t>r</a:t>
            </a:r>
            <a:r>
              <a:rPr sz="1100" dirty="0">
                <a:latin typeface="Calibri"/>
                <a:cs typeface="Calibri"/>
              </a:rPr>
              <a:t>es R</a:t>
            </a:r>
            <a:r>
              <a:rPr sz="1100" spc="5" dirty="0">
                <a:latin typeface="Calibri"/>
                <a:cs typeface="Calibri"/>
              </a:rPr>
              <a:t>o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spc="5" dirty="0">
                <a:latin typeface="Calibri"/>
                <a:cs typeface="Calibri"/>
              </a:rPr>
              <a:t>ö</a:t>
            </a:r>
            <a:r>
              <a:rPr sz="1100" spc="-5" dirty="0">
                <a:latin typeface="Calibri"/>
                <a:cs typeface="Calibri"/>
              </a:rPr>
              <a:t>l</a:t>
            </a:r>
            <a:r>
              <a:rPr sz="1100" spc="-20" dirty="0">
                <a:latin typeface="Calibri"/>
                <a:cs typeface="Calibri"/>
              </a:rPr>
              <a:t>b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darf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au</a:t>
            </a:r>
            <a:r>
              <a:rPr sz="1100" dirty="0">
                <a:latin typeface="Calibri"/>
                <a:cs typeface="Calibri"/>
              </a:rPr>
              <a:t>s </a:t>
            </a:r>
            <a:r>
              <a:rPr sz="1100" spc="-5" dirty="0">
                <a:latin typeface="Calibri"/>
                <a:cs typeface="Calibri"/>
              </a:rPr>
              <a:t>Nig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ri</a:t>
            </a:r>
            <a:r>
              <a:rPr sz="1100" dirty="0">
                <a:latin typeface="Calibri"/>
                <a:cs typeface="Calibri"/>
              </a:rPr>
              <a:t>a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(</a:t>
            </a:r>
            <a:r>
              <a:rPr sz="1100" spc="-15" dirty="0">
                <a:latin typeface="Calibri"/>
                <a:cs typeface="Calibri"/>
              </a:rPr>
              <a:t>s</a:t>
            </a:r>
            <a:r>
              <a:rPr sz="1100" spc="-5" dirty="0">
                <a:latin typeface="Calibri"/>
                <a:cs typeface="Calibri"/>
              </a:rPr>
              <a:t>i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-5" dirty="0">
                <a:latin typeface="Calibri"/>
                <a:cs typeface="Calibri"/>
              </a:rPr>
              <a:t>h</a:t>
            </a:r>
            <a:r>
              <a:rPr sz="1100" dirty="0">
                <a:latin typeface="Calibri"/>
                <a:cs typeface="Calibri"/>
              </a:rPr>
              <a:t>e</a:t>
            </a:r>
            <a:r>
              <a:rPr sz="1100" spc="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Abbildun</a:t>
            </a:r>
            <a:r>
              <a:rPr sz="1100" dirty="0">
                <a:latin typeface="Calibri"/>
                <a:cs typeface="Calibri"/>
              </a:rPr>
              <a:t>g</a:t>
            </a:r>
            <a:r>
              <a:rPr sz="1100" spc="-5" dirty="0">
                <a:latin typeface="Calibri"/>
                <a:cs typeface="Calibri"/>
              </a:rPr>
              <a:t> un</a:t>
            </a:r>
            <a:r>
              <a:rPr sz="1100" dirty="0">
                <a:latin typeface="Calibri"/>
                <a:cs typeface="Calibri"/>
              </a:rPr>
              <a:t>te</a:t>
            </a:r>
            <a:r>
              <a:rPr sz="1100" spc="-5" dirty="0">
                <a:latin typeface="Calibri"/>
                <a:cs typeface="Calibri"/>
              </a:rPr>
              <a:t>n</a:t>
            </a:r>
            <a:r>
              <a:rPr sz="1100" dirty="0">
                <a:latin typeface="Calibri"/>
                <a:cs typeface="Calibri"/>
              </a:rPr>
              <a:t>).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6421" y="9351936"/>
            <a:ext cx="5639435" cy="299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6700"/>
              </a:lnSpc>
            </a:pPr>
            <a:r>
              <a:rPr sz="900" b="1" spc="-15" dirty="0">
                <a:latin typeface="Calibri"/>
                <a:cs typeface="Calibri"/>
              </a:rPr>
              <a:t>S</a:t>
            </a:r>
            <a:r>
              <a:rPr sz="900" b="1" spc="-5" dirty="0">
                <a:latin typeface="Calibri"/>
                <a:cs typeface="Calibri"/>
              </a:rPr>
              <a:t>c</a:t>
            </a:r>
            <a:r>
              <a:rPr sz="900" b="1" spc="-10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we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zer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döl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in</a:t>
            </a:r>
            <a:r>
              <a:rPr sz="900" b="1" dirty="0">
                <a:latin typeface="Calibri"/>
                <a:cs typeface="Calibri"/>
              </a:rPr>
              <a:t>f</a:t>
            </a:r>
            <a:r>
              <a:rPr sz="900" b="1" spc="-10" dirty="0">
                <a:latin typeface="Calibri"/>
                <a:cs typeface="Calibri"/>
              </a:rPr>
              <a:t>uh</a:t>
            </a:r>
            <a:r>
              <a:rPr sz="900" b="1" dirty="0">
                <a:latin typeface="Calibri"/>
                <a:cs typeface="Calibri"/>
              </a:rPr>
              <a:t>re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m J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dirty="0">
                <a:latin typeface="Calibri"/>
                <a:cs typeface="Calibri"/>
              </a:rPr>
              <a:t>hr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201</a:t>
            </a:r>
            <a:r>
              <a:rPr sz="900" b="1" spc="-5" dirty="0">
                <a:latin typeface="Calibri"/>
                <a:cs typeface="Calibri"/>
              </a:rPr>
              <a:t>2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na</a:t>
            </a:r>
            <a:r>
              <a:rPr sz="900" b="1" spc="-5" dirty="0">
                <a:latin typeface="Calibri"/>
                <a:cs typeface="Calibri"/>
              </a:rPr>
              <a:t>ch </a:t>
            </a:r>
            <a:r>
              <a:rPr sz="900" b="1" spc="-15" dirty="0">
                <a:latin typeface="Calibri"/>
                <a:cs typeface="Calibri"/>
              </a:rPr>
              <a:t>H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k</a:t>
            </a:r>
            <a:r>
              <a:rPr sz="900" b="1" spc="-10" dirty="0">
                <a:latin typeface="Calibri"/>
                <a:cs typeface="Calibri"/>
              </a:rPr>
              <a:t>un</a:t>
            </a:r>
            <a:r>
              <a:rPr sz="900" b="1" dirty="0">
                <a:latin typeface="Calibri"/>
                <a:cs typeface="Calibri"/>
              </a:rPr>
              <a:t>f</a:t>
            </a:r>
            <a:r>
              <a:rPr sz="900" b="1" spc="-5" dirty="0">
                <a:latin typeface="Calibri"/>
                <a:cs typeface="Calibri"/>
              </a:rPr>
              <a:t>ts</a:t>
            </a:r>
            <a:r>
              <a:rPr sz="900" b="1" spc="-10" dirty="0">
                <a:latin typeface="Calibri"/>
                <a:cs typeface="Calibri"/>
              </a:rPr>
              <a:t>länd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dirty="0">
                <a:latin typeface="Calibri"/>
                <a:cs typeface="Calibri"/>
              </a:rPr>
              <a:t>(R</a:t>
            </a:r>
            <a:r>
              <a:rPr sz="900" b="1" spc="-10" dirty="0">
                <a:latin typeface="Calibri"/>
                <a:cs typeface="Calibri"/>
              </a:rPr>
              <a:t>ohö</a:t>
            </a:r>
            <a:r>
              <a:rPr sz="900" b="1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) 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zw. </a:t>
            </a:r>
            <a:r>
              <a:rPr sz="900" b="1" spc="-10" dirty="0">
                <a:latin typeface="Calibri"/>
                <a:cs typeface="Calibri"/>
              </a:rPr>
              <a:t>na</a:t>
            </a:r>
            <a:r>
              <a:rPr sz="900" b="1" spc="-5" dirty="0">
                <a:latin typeface="Calibri"/>
                <a:cs typeface="Calibri"/>
              </a:rPr>
              <a:t>ch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Hand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0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pa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10" dirty="0">
                <a:latin typeface="Calibri"/>
                <a:cs typeface="Calibri"/>
              </a:rPr>
              <a:t>länd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-10" dirty="0">
                <a:latin typeface="Calibri"/>
                <a:cs typeface="Calibri"/>
              </a:rPr>
              <a:t>(</a:t>
            </a:r>
            <a:r>
              <a:rPr sz="900" b="1" dirty="0">
                <a:latin typeface="Calibri"/>
                <a:cs typeface="Calibri"/>
              </a:rPr>
              <a:t>Pr</a:t>
            </a:r>
            <a:r>
              <a:rPr sz="900" b="1" spc="-10" dirty="0">
                <a:latin typeface="Calibri"/>
                <a:cs typeface="Calibri"/>
              </a:rPr>
              <a:t>odu</a:t>
            </a:r>
            <a:r>
              <a:rPr sz="900" b="1" spc="-5" dirty="0">
                <a:latin typeface="Calibri"/>
                <a:cs typeface="Calibri"/>
              </a:rPr>
              <a:t>kt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) </a:t>
            </a:r>
            <a:r>
              <a:rPr sz="900" b="1" dirty="0">
                <a:latin typeface="Calibri"/>
                <a:cs typeface="Calibri"/>
              </a:rPr>
              <a:t>i</a:t>
            </a:r>
            <a:r>
              <a:rPr sz="900" b="1" spc="-5" dirty="0">
                <a:latin typeface="Calibri"/>
                <a:cs typeface="Calibri"/>
              </a:rPr>
              <a:t>n T</a:t>
            </a:r>
            <a:r>
              <a:rPr sz="900" b="1" spc="-10" dirty="0">
                <a:latin typeface="Calibri"/>
                <a:cs typeface="Calibri"/>
              </a:rPr>
              <a:t>onn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dirty="0">
                <a:latin typeface="Calibri"/>
                <a:cs typeface="Calibri"/>
              </a:rPr>
              <a:t>(</a:t>
            </a:r>
            <a:r>
              <a:rPr sz="900" b="1" spc="-10" dirty="0">
                <a:latin typeface="Calibri"/>
                <a:cs typeface="Calibri"/>
              </a:rPr>
              <a:t>Roh</a:t>
            </a:r>
            <a:r>
              <a:rPr sz="900" b="1" dirty="0">
                <a:latin typeface="Calibri"/>
                <a:cs typeface="Calibri"/>
              </a:rPr>
              <a:t>ö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3</a:t>
            </a:r>
            <a:r>
              <a:rPr sz="900" b="1" dirty="0">
                <a:latin typeface="Calibri"/>
                <a:cs typeface="Calibri"/>
              </a:rPr>
              <a:t>.</a:t>
            </a:r>
            <a:r>
              <a:rPr sz="900" b="1" spc="-5" dirty="0">
                <a:latin typeface="Calibri"/>
                <a:cs typeface="Calibri"/>
              </a:rPr>
              <a:t>3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</a:t>
            </a:r>
            <a:r>
              <a:rPr sz="900" b="1" dirty="0">
                <a:latin typeface="Calibri"/>
                <a:cs typeface="Calibri"/>
              </a:rPr>
              <a:t>zw. Pr</a:t>
            </a:r>
            <a:r>
              <a:rPr sz="900" b="1" spc="-10" dirty="0">
                <a:latin typeface="Calibri"/>
                <a:cs typeface="Calibri"/>
              </a:rPr>
              <a:t>odu</a:t>
            </a:r>
            <a:r>
              <a:rPr sz="900" b="1" spc="-5" dirty="0">
                <a:latin typeface="Calibri"/>
                <a:cs typeface="Calibri"/>
              </a:rPr>
              <a:t>k</a:t>
            </a:r>
            <a:r>
              <a:rPr sz="900" b="1" spc="0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7</a:t>
            </a:r>
            <a:r>
              <a:rPr sz="900" b="1" dirty="0">
                <a:latin typeface="Calibri"/>
                <a:cs typeface="Calibri"/>
              </a:rPr>
              <a:t>.</a:t>
            </a:r>
            <a:r>
              <a:rPr sz="900" b="1" spc="-5" dirty="0">
                <a:latin typeface="Calibri"/>
                <a:cs typeface="Calibri"/>
              </a:rPr>
              <a:t>0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5" dirty="0">
                <a:latin typeface="Calibri"/>
                <a:cs typeface="Calibri"/>
              </a:rPr>
              <a:t>M</a:t>
            </a:r>
            <a:r>
              <a:rPr sz="900" b="1" spc="-10" dirty="0">
                <a:latin typeface="Calibri"/>
                <a:cs typeface="Calibri"/>
              </a:rPr>
              <a:t>illion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n </a:t>
            </a:r>
            <a:r>
              <a:rPr sz="900" b="1" spc="10" dirty="0">
                <a:latin typeface="Calibri"/>
                <a:cs typeface="Calibri"/>
              </a:rPr>
              <a:t>T</a:t>
            </a:r>
            <a:r>
              <a:rPr sz="900" b="1" spc="-10" dirty="0">
                <a:latin typeface="Calibri"/>
                <a:cs typeface="Calibri"/>
              </a:rPr>
              <a:t>onn</a:t>
            </a:r>
            <a:r>
              <a:rPr sz="900" b="1" dirty="0">
                <a:latin typeface="Calibri"/>
                <a:cs typeface="Calibri"/>
              </a:rPr>
              <a:t>en</a:t>
            </a:r>
            <a:r>
              <a:rPr sz="900" b="1" spc="-10" dirty="0">
                <a:latin typeface="Calibri"/>
                <a:cs typeface="Calibri"/>
              </a:rPr>
              <a:t>)</a:t>
            </a:r>
            <a:r>
              <a:rPr sz="900" b="1" dirty="0">
                <a:latin typeface="Calibri"/>
                <a:cs typeface="Calibri"/>
              </a:rPr>
              <a:t>. </a:t>
            </a:r>
            <a:r>
              <a:rPr sz="900" b="1" spc="-10" dirty="0">
                <a:latin typeface="Calibri"/>
                <a:cs typeface="Calibri"/>
              </a:rPr>
              <a:t>Qu</a:t>
            </a:r>
            <a:r>
              <a:rPr sz="900" b="1" dirty="0">
                <a:latin typeface="Calibri"/>
                <a:cs typeface="Calibri"/>
              </a:rPr>
              <a:t>el</a:t>
            </a:r>
            <a:r>
              <a:rPr sz="900" b="1" spc="-10" dirty="0">
                <a:latin typeface="Calibri"/>
                <a:cs typeface="Calibri"/>
              </a:rPr>
              <a:t>l</a:t>
            </a:r>
            <a:r>
              <a:rPr sz="900" b="1" spc="15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:</a:t>
            </a:r>
            <a:r>
              <a:rPr sz="900" b="1" dirty="0">
                <a:latin typeface="Calibri"/>
                <a:cs typeface="Calibri"/>
              </a:rPr>
              <a:t> </a:t>
            </a:r>
            <a:r>
              <a:rPr sz="900" b="1" spc="-10" dirty="0">
                <a:latin typeface="Calibri"/>
                <a:cs typeface="Calibri"/>
              </a:rPr>
              <a:t>Bund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5" dirty="0">
                <a:latin typeface="Calibri"/>
                <a:cs typeface="Calibri"/>
              </a:rPr>
              <a:t>s</a:t>
            </a:r>
            <a:r>
              <a:rPr sz="900" b="1" spc="-10" dirty="0">
                <a:latin typeface="Calibri"/>
                <a:cs typeface="Calibri"/>
              </a:rPr>
              <a:t>a</a:t>
            </a:r>
            <a:r>
              <a:rPr sz="900" b="1" dirty="0">
                <a:latin typeface="Calibri"/>
                <a:cs typeface="Calibri"/>
              </a:rPr>
              <a:t>m</a:t>
            </a:r>
            <a:r>
              <a:rPr sz="900" b="1" spc="-5" dirty="0">
                <a:latin typeface="Calibri"/>
                <a:cs typeface="Calibri"/>
              </a:rPr>
              <a:t>t</a:t>
            </a:r>
            <a:r>
              <a:rPr sz="900" b="1" dirty="0">
                <a:latin typeface="Calibri"/>
                <a:cs typeface="Calibri"/>
              </a:rPr>
              <a:t> f</a:t>
            </a:r>
            <a:r>
              <a:rPr sz="900" b="1" spc="-10" dirty="0">
                <a:latin typeface="Calibri"/>
                <a:cs typeface="Calibri"/>
              </a:rPr>
              <a:t>ü</a:t>
            </a:r>
            <a:r>
              <a:rPr sz="900" b="1" dirty="0">
                <a:latin typeface="Calibri"/>
                <a:cs typeface="Calibri"/>
              </a:rPr>
              <a:t>r</a:t>
            </a:r>
            <a:r>
              <a:rPr sz="900" b="1" spc="5" dirty="0">
                <a:latin typeface="Calibri"/>
                <a:cs typeface="Calibri"/>
              </a:rPr>
              <a:t> </a:t>
            </a:r>
            <a:r>
              <a:rPr sz="900" b="1" dirty="0">
                <a:latin typeface="Calibri"/>
                <a:cs typeface="Calibri"/>
              </a:rPr>
              <a:t>E</a:t>
            </a:r>
            <a:r>
              <a:rPr sz="900" b="1" spc="-10" dirty="0">
                <a:latin typeface="Calibri"/>
                <a:cs typeface="Calibri"/>
              </a:rPr>
              <a:t>n</a:t>
            </a:r>
            <a:r>
              <a:rPr sz="900" b="1" dirty="0">
                <a:latin typeface="Calibri"/>
                <a:cs typeface="Calibri"/>
              </a:rPr>
              <a:t>er</a:t>
            </a:r>
            <a:r>
              <a:rPr sz="900" b="1" spc="5" dirty="0">
                <a:latin typeface="Calibri"/>
                <a:cs typeface="Calibri"/>
              </a:rPr>
              <a:t>g</a:t>
            </a:r>
            <a:r>
              <a:rPr sz="900" b="1" spc="-10" dirty="0">
                <a:latin typeface="Calibri"/>
                <a:cs typeface="Calibri"/>
              </a:rPr>
              <a:t>i</a:t>
            </a:r>
            <a:r>
              <a:rPr sz="900" b="1" dirty="0"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02023" y="5804828"/>
            <a:ext cx="5442998" cy="3412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5" dirty="0"/>
              <a:t>9</a:t>
            </a:fld>
            <a:endParaRPr spc="-5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i="1" spc="-10" dirty="0">
                <a:latin typeface="Calibri"/>
                <a:cs typeface="Calibri"/>
              </a:rPr>
              <a:t>fo</a:t>
            </a:r>
            <a:r>
              <a:rPr i="1" dirty="0">
                <a:latin typeface="Calibri"/>
                <a:cs typeface="Calibri"/>
              </a:rPr>
              <a:t>c</a:t>
            </a:r>
            <a:r>
              <a:rPr i="1" spc="-10" dirty="0">
                <a:latin typeface="Calibri"/>
                <a:cs typeface="Calibri"/>
              </a:rPr>
              <a:t>us</a:t>
            </a:r>
            <a:r>
              <a:rPr spc="-15" dirty="0"/>
              <a:t>T</a:t>
            </a:r>
            <a:r>
              <a:rPr spc="-10" dirty="0"/>
              <a:t>e</a:t>
            </a:r>
            <a:r>
              <a:rPr spc="-5" dirty="0"/>
              <a:t>rra</a:t>
            </a:r>
            <a:r>
              <a:rPr spc="15" dirty="0"/>
              <a:t> </a:t>
            </a:r>
            <a:r>
              <a:rPr spc="-5" dirty="0"/>
              <a:t>– </a:t>
            </a:r>
            <a:r>
              <a:rPr dirty="0"/>
              <a:t>E</a:t>
            </a:r>
            <a:r>
              <a:rPr spc="-15" dirty="0"/>
              <a:t>T</a:t>
            </a:r>
            <a:r>
              <a:rPr spc="-10" dirty="0"/>
              <a:t>H</a:t>
            </a:r>
            <a:r>
              <a:rPr spc="5" dirty="0"/>
              <a:t> </a:t>
            </a:r>
            <a:r>
              <a:rPr spc="-5" dirty="0"/>
              <a:t>Zür</a:t>
            </a:r>
            <a:r>
              <a:rPr spc="-10" dirty="0"/>
              <a:t>ic</a:t>
            </a:r>
            <a:r>
              <a:rPr spc="-5" dirty="0"/>
              <a:t>h,</a:t>
            </a:r>
            <a:r>
              <a:rPr spc="5" dirty="0"/>
              <a:t> </a:t>
            </a:r>
            <a:r>
              <a:rPr spc="-10" dirty="0"/>
              <a:t>Sc</a:t>
            </a:r>
            <a:r>
              <a:rPr spc="-5" dirty="0"/>
              <a:t>h</a:t>
            </a:r>
            <a:r>
              <a:rPr spc="-10" dirty="0"/>
              <a:t>ul</a:t>
            </a:r>
            <a:r>
              <a:rPr spc="-15" dirty="0"/>
              <a:t>v</a:t>
            </a:r>
            <a:r>
              <a:rPr spc="-10" dirty="0"/>
              <a:t>e</a:t>
            </a:r>
            <a:r>
              <a:rPr spc="-5" dirty="0"/>
              <a:t>r</a:t>
            </a:r>
            <a:r>
              <a:rPr spc="-10" dirty="0"/>
              <a:t>l</a:t>
            </a:r>
            <a:r>
              <a:rPr spc="-5" dirty="0"/>
              <a:t>ag</a:t>
            </a:r>
            <a:r>
              <a:rPr dirty="0"/>
              <a:t> </a:t>
            </a:r>
            <a:r>
              <a:rPr spc="-10" dirty="0"/>
              <a:t>pl</a:t>
            </a:r>
            <a:r>
              <a:rPr spc="0" dirty="0"/>
              <a:t>u</a:t>
            </a:r>
            <a:r>
              <a:rPr spc="-5" dirty="0"/>
              <a:t>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2790</Words>
  <Application>Microsoft Office PowerPoint</Application>
  <PresentationFormat>Benutzerdefiniert</PresentationFormat>
  <Paragraphs>222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Calibri</vt:lpstr>
      <vt:lpstr>Courier New</vt:lpstr>
      <vt:lpstr>Symbol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Chancen und Risiken der Rohstoffnutzung (Arbeitsmaterial Schule)</dc:title>
  <dc:creator>Läubli  Lara</dc:creator>
  <cp:lastModifiedBy>Chr</cp:lastModifiedBy>
  <cp:revision>1</cp:revision>
  <dcterms:created xsi:type="dcterms:W3CDTF">2017-10-10T09:54:15Z</dcterms:created>
  <dcterms:modified xsi:type="dcterms:W3CDTF">2017-10-10T07:56:21Z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2015-09-09T00:00:00Z</vt:filetime>
  </property>
  <property fmtid="{D5CDD505-2E9C-101B-9397-08002B2CF9AE}" pid="3" name="LastSaved">
    <vt:filetime>2017-10-10T00:00:00Z</vt:filetime>
  </property>
</Properties>
</file>