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BL_Typoraster_ico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98e67f2622ad4477" Type="http://schemas.microsoft.com/office/2006/relationships/ui/extensibility" Target="customUI/customUI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4" r:id="rId4"/>
  </p:sldMasterIdLst>
  <p:notesMasterIdLst>
    <p:notesMasterId r:id="rId9"/>
  </p:notesMasterIdLst>
  <p:handoutMasterIdLst>
    <p:handoutMasterId r:id="rId10"/>
  </p:handoutMasterIdLst>
  <p:sldIdLst>
    <p:sldId id="267" r:id="rId5"/>
    <p:sldId id="291" r:id="rId6"/>
    <p:sldId id="289" r:id="rId7"/>
    <p:sldId id="29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orient="horz" pos="1236">
          <p15:clr>
            <a:srgbClr val="A4A3A4"/>
          </p15:clr>
        </p15:guide>
        <p15:guide id="3" orient="horz" pos="1079">
          <p15:clr>
            <a:srgbClr val="A4A3A4"/>
          </p15:clr>
        </p15:guide>
        <p15:guide id="4" orient="horz" pos="4206">
          <p15:clr>
            <a:srgbClr val="A4A3A4"/>
          </p15:clr>
        </p15:guide>
        <p15:guide id="5" orient="horz" pos="773">
          <p15:clr>
            <a:srgbClr val="A4A3A4"/>
          </p15:clr>
        </p15:guide>
        <p15:guide id="6" pos="112">
          <p15:clr>
            <a:srgbClr val="A4A3A4"/>
          </p15:clr>
        </p15:guide>
        <p15:guide id="7" pos="2824">
          <p15:clr>
            <a:srgbClr val="A4A3A4"/>
          </p15:clr>
        </p15:guide>
        <p15:guide id="8" pos="2936">
          <p15:clr>
            <a:srgbClr val="A4A3A4"/>
          </p15:clr>
        </p15:guide>
        <p15:guide id="9" pos="3389">
          <p15:clr>
            <a:srgbClr val="A4A3A4"/>
          </p15:clr>
        </p15:guide>
        <p15:guide id="10" pos="3502">
          <p15:clr>
            <a:srgbClr val="A4A3A4"/>
          </p15:clr>
        </p15:guide>
        <p15:guide id="11" pos="3953">
          <p15:clr>
            <a:srgbClr val="A4A3A4"/>
          </p15:clr>
        </p15:guide>
        <p15:guide id="12" pos="4067">
          <p15:clr>
            <a:srgbClr val="A4A3A4"/>
          </p15:clr>
        </p15:guide>
        <p15:guide id="13" pos="4517">
          <p15:clr>
            <a:srgbClr val="A4A3A4"/>
          </p15:clr>
        </p15:guide>
        <p15:guide id="14" pos="4630">
          <p15:clr>
            <a:srgbClr val="A4A3A4"/>
          </p15:clr>
        </p15:guide>
        <p15:guide id="15" pos="5082">
          <p15:clr>
            <a:srgbClr val="A4A3A4"/>
          </p15:clr>
        </p15:guide>
        <p15:guide id="16" pos="5196">
          <p15:clr>
            <a:srgbClr val="A4A3A4"/>
          </p15:clr>
        </p15:guide>
        <p15:guide id="17" pos="5646">
          <p15:clr>
            <a:srgbClr val="A4A3A4"/>
          </p15:clr>
        </p15:guide>
        <p15:guide id="18" pos="2373">
          <p15:clr>
            <a:srgbClr val="A4A3A4"/>
          </p15:clr>
        </p15:guide>
        <p15:guide id="19" pos="1693">
          <p15:clr>
            <a:srgbClr val="A4A3A4"/>
          </p15:clr>
        </p15:guide>
        <p15:guide id="20" pos="2258">
          <p15:clr>
            <a:srgbClr val="A4A3A4"/>
          </p15:clr>
        </p15:guide>
        <p15:guide id="21" pos="1809">
          <p15:clr>
            <a:srgbClr val="A4A3A4"/>
          </p15:clr>
        </p15:guide>
        <p15:guide id="22" pos="1243">
          <p15:clr>
            <a:srgbClr val="A4A3A4"/>
          </p15:clr>
        </p15:guide>
        <p15:guide id="23" pos="1128">
          <p15:clr>
            <a:srgbClr val="A4A3A4"/>
          </p15:clr>
        </p15:guide>
        <p15:guide id="24" pos="564">
          <p15:clr>
            <a:srgbClr val="A4A3A4"/>
          </p15:clr>
        </p15:guide>
        <p15:guide id="25" pos="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17" autoAdjust="0"/>
    <p:restoredTop sz="91433" autoAdjust="0"/>
  </p:normalViewPr>
  <p:slideViewPr>
    <p:cSldViewPr snapToGrid="0" snapToObjects="1">
      <p:cViewPr varScale="1">
        <p:scale>
          <a:sx n="113" d="100"/>
          <a:sy n="113" d="100"/>
        </p:scale>
        <p:origin x="320" y="168"/>
      </p:cViewPr>
      <p:guideLst>
        <p:guide orient="horz" pos="114"/>
        <p:guide orient="horz" pos="1236"/>
        <p:guide orient="horz" pos="1079"/>
        <p:guide orient="horz" pos="4206"/>
        <p:guide orient="horz" pos="773"/>
        <p:guide pos="112"/>
        <p:guide pos="2824"/>
        <p:guide pos="2936"/>
        <p:guide pos="3389"/>
        <p:guide pos="3502"/>
        <p:guide pos="3953"/>
        <p:guide pos="4067"/>
        <p:guide pos="4517"/>
        <p:guide pos="4630"/>
        <p:guide pos="5082"/>
        <p:guide pos="5196"/>
        <p:guide pos="5646"/>
        <p:guide pos="2373"/>
        <p:guide pos="1693"/>
        <p:guide pos="2258"/>
        <p:guide pos="1809"/>
        <p:guide pos="1243"/>
        <p:guide pos="1128"/>
        <p:guide pos="564"/>
        <p:guide pos="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er, Simone (SekTW)" userId="f827fa86-1fc2-4bed-a372-fca7cf1e1eb1" providerId="ADAL" clId="{BF7C72FC-C03C-D943-AE8C-2B519DB246EC}"/>
    <pc:docChg chg="undo custSel addSld modSld">
      <pc:chgData name="Meier, Simone (SekTW)" userId="f827fa86-1fc2-4bed-a372-fca7cf1e1eb1" providerId="ADAL" clId="{BF7C72FC-C03C-D943-AE8C-2B519DB246EC}" dt="2020-02-26T13:27:16.831" v="811" actId="20577"/>
      <pc:docMkLst>
        <pc:docMk/>
      </pc:docMkLst>
      <pc:sldChg chg="modSp">
        <pc:chgData name="Meier, Simone (SekTW)" userId="f827fa86-1fc2-4bed-a372-fca7cf1e1eb1" providerId="ADAL" clId="{BF7C72FC-C03C-D943-AE8C-2B519DB246EC}" dt="2020-02-26T13:14:03.523" v="695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BF7C72FC-C03C-D943-AE8C-2B519DB246EC}" dt="2020-02-26T13:14:03.523" v="695" actId="20577"/>
          <ac:spMkLst>
            <pc:docMk/>
            <pc:sldMk cId="2084880757" sldId="267"/>
            <ac:spMk id="8" creationId="{00000000-0000-0000-0000-000000000000}"/>
          </ac:spMkLst>
        </pc:spChg>
      </pc:sldChg>
      <pc:sldChg chg="modNotesTx">
        <pc:chgData name="Meier, Simone (SekTW)" userId="f827fa86-1fc2-4bed-a372-fca7cf1e1eb1" providerId="ADAL" clId="{BF7C72FC-C03C-D943-AE8C-2B519DB246EC}" dt="2020-02-26T13:20:16.599" v="768" actId="20577"/>
        <pc:sldMkLst>
          <pc:docMk/>
          <pc:sldMk cId="2698824843" sldId="286"/>
        </pc:sldMkLst>
      </pc:sldChg>
      <pc:sldChg chg="addSp delSp modSp add">
        <pc:chgData name="Meier, Simone (SekTW)" userId="f827fa86-1fc2-4bed-a372-fca7cf1e1eb1" providerId="ADAL" clId="{BF7C72FC-C03C-D943-AE8C-2B519DB246EC}" dt="2020-02-26T12:54:28.036" v="199" actId="1076"/>
        <pc:sldMkLst>
          <pc:docMk/>
          <pc:sldMk cId="3760824546" sldId="297"/>
        </pc:sldMkLst>
        <pc:spChg chg="mod">
          <ac:chgData name="Meier, Simone (SekTW)" userId="f827fa86-1fc2-4bed-a372-fca7cf1e1eb1" providerId="ADAL" clId="{BF7C72FC-C03C-D943-AE8C-2B519DB246EC}" dt="2020-02-26T12:52:08.135" v="64" actId="20577"/>
          <ac:spMkLst>
            <pc:docMk/>
            <pc:sldMk cId="3760824546" sldId="297"/>
            <ac:spMk id="3" creationId="{A58D4399-CE79-BF45-9EA2-921EB7F057A4}"/>
          </ac:spMkLst>
        </pc:spChg>
        <pc:spChg chg="del">
          <ac:chgData name="Meier, Simone (SekTW)" userId="f827fa86-1fc2-4bed-a372-fca7cf1e1eb1" providerId="ADAL" clId="{BF7C72FC-C03C-D943-AE8C-2B519DB246EC}" dt="2020-02-26T12:51:51.762" v="10" actId="478"/>
          <ac:spMkLst>
            <pc:docMk/>
            <pc:sldMk cId="3760824546" sldId="297"/>
            <ac:spMk id="4" creationId="{8C9CF89C-3D31-754D-BCEE-685FEC267AE5}"/>
          </ac:spMkLst>
        </pc:spChg>
        <pc:spChg chg="add mod">
          <ac:chgData name="Meier, Simone (SekTW)" userId="f827fa86-1fc2-4bed-a372-fca7cf1e1eb1" providerId="ADAL" clId="{BF7C72FC-C03C-D943-AE8C-2B519DB246EC}" dt="2020-02-26T12:54:02.169" v="198" actId="1076"/>
          <ac:spMkLst>
            <pc:docMk/>
            <pc:sldMk cId="3760824546" sldId="297"/>
            <ac:spMk id="7" creationId="{9060F70F-B00B-F747-80E2-D1ACD97A394F}"/>
          </ac:spMkLst>
        </pc:spChg>
        <pc:spChg chg="add mod">
          <ac:chgData name="Meier, Simone (SekTW)" userId="f827fa86-1fc2-4bed-a372-fca7cf1e1eb1" providerId="ADAL" clId="{BF7C72FC-C03C-D943-AE8C-2B519DB246EC}" dt="2020-02-26T12:54:28.036" v="199" actId="1076"/>
          <ac:spMkLst>
            <pc:docMk/>
            <pc:sldMk cId="3760824546" sldId="297"/>
            <ac:spMk id="8" creationId="{ABA7EA35-EEE5-E54E-988E-AA8A8F806883}"/>
          </ac:spMkLst>
        </pc:spChg>
        <pc:picChg chg="add mod">
          <ac:chgData name="Meier, Simone (SekTW)" userId="f827fa86-1fc2-4bed-a372-fca7cf1e1eb1" providerId="ADAL" clId="{BF7C72FC-C03C-D943-AE8C-2B519DB246EC}" dt="2020-02-26T12:53:20.462" v="168" actId="1076"/>
          <ac:picMkLst>
            <pc:docMk/>
            <pc:sldMk cId="3760824546" sldId="297"/>
            <ac:picMk id="6" creationId="{C10CF95E-DA58-5E40-BD5B-A24523C5901C}"/>
          </ac:picMkLst>
        </pc:picChg>
      </pc:sldChg>
      <pc:sldChg chg="addSp modSp add modAnim modNotesTx">
        <pc:chgData name="Meier, Simone (SekTW)" userId="f827fa86-1fc2-4bed-a372-fca7cf1e1eb1" providerId="ADAL" clId="{BF7C72FC-C03C-D943-AE8C-2B519DB246EC}" dt="2020-02-26T13:27:16.831" v="811" actId="20577"/>
        <pc:sldMkLst>
          <pc:docMk/>
          <pc:sldMk cId="1161548408" sldId="298"/>
        </pc:sldMkLst>
        <pc:spChg chg="mod">
          <ac:chgData name="Meier, Simone (SekTW)" userId="f827fa86-1fc2-4bed-a372-fca7cf1e1eb1" providerId="ADAL" clId="{BF7C72FC-C03C-D943-AE8C-2B519DB246EC}" dt="2020-02-26T13:17:49.256" v="731" actId="20577"/>
          <ac:spMkLst>
            <pc:docMk/>
            <pc:sldMk cId="1161548408" sldId="298"/>
            <ac:spMk id="3" creationId="{A58D4399-CE79-BF45-9EA2-921EB7F057A4}"/>
          </ac:spMkLst>
        </pc:spChg>
        <pc:spChg chg="mod">
          <ac:chgData name="Meier, Simone (SekTW)" userId="f827fa86-1fc2-4bed-a372-fca7cf1e1eb1" providerId="ADAL" clId="{BF7C72FC-C03C-D943-AE8C-2B519DB246EC}" dt="2020-02-26T13:03:57.526" v="363" actId="164"/>
          <ac:spMkLst>
            <pc:docMk/>
            <pc:sldMk cId="1161548408" sldId="298"/>
            <ac:spMk id="7" creationId="{9060F70F-B00B-F747-80E2-D1ACD97A394F}"/>
          </ac:spMkLst>
        </pc:spChg>
        <pc:spChg chg="mod">
          <ac:chgData name="Meier, Simone (SekTW)" userId="f827fa86-1fc2-4bed-a372-fca7cf1e1eb1" providerId="ADAL" clId="{BF7C72FC-C03C-D943-AE8C-2B519DB246EC}" dt="2020-02-26T13:03:57.526" v="363" actId="164"/>
          <ac:spMkLst>
            <pc:docMk/>
            <pc:sldMk cId="1161548408" sldId="298"/>
            <ac:spMk id="8" creationId="{ABA7EA35-EEE5-E54E-988E-AA8A8F806883}"/>
          </ac:spMkLst>
        </pc:spChg>
        <pc:grpChg chg="add mod">
          <ac:chgData name="Meier, Simone (SekTW)" userId="f827fa86-1fc2-4bed-a372-fca7cf1e1eb1" providerId="ADAL" clId="{BF7C72FC-C03C-D943-AE8C-2B519DB246EC}" dt="2020-02-26T13:03:22.725" v="352" actId="164"/>
          <ac:grpSpMkLst>
            <pc:docMk/>
            <pc:sldMk cId="1161548408" sldId="298"/>
            <ac:grpSpMk id="4" creationId="{A4BB34C4-F0DF-3A4B-9993-703A189AC667}"/>
          </ac:grpSpMkLst>
        </pc:grpChg>
        <pc:grpChg chg="add mod">
          <ac:chgData name="Meier, Simone (SekTW)" userId="f827fa86-1fc2-4bed-a372-fca7cf1e1eb1" providerId="ADAL" clId="{BF7C72FC-C03C-D943-AE8C-2B519DB246EC}" dt="2020-02-26T13:03:51.804" v="362" actId="164"/>
          <ac:grpSpMkLst>
            <pc:docMk/>
            <pc:sldMk cId="1161548408" sldId="298"/>
            <ac:grpSpMk id="5" creationId="{D925F97C-3984-B74C-8CA8-2D145FB91373}"/>
          </ac:grpSpMkLst>
        </pc:grpChg>
        <pc:grpChg chg="add mod">
          <ac:chgData name="Meier, Simone (SekTW)" userId="f827fa86-1fc2-4bed-a372-fca7cf1e1eb1" providerId="ADAL" clId="{BF7C72FC-C03C-D943-AE8C-2B519DB246EC}" dt="2020-02-26T13:03:49.131" v="359" actId="164"/>
          <ac:grpSpMkLst>
            <pc:docMk/>
            <pc:sldMk cId="1161548408" sldId="298"/>
            <ac:grpSpMk id="9" creationId="{0FEE1266-23F5-F24A-BE6F-48D0DB9A84F1}"/>
          </ac:grpSpMkLst>
        </pc:grpChg>
        <pc:grpChg chg="add mod">
          <ac:chgData name="Meier, Simone (SekTW)" userId="f827fa86-1fc2-4bed-a372-fca7cf1e1eb1" providerId="ADAL" clId="{BF7C72FC-C03C-D943-AE8C-2B519DB246EC}" dt="2020-02-26T13:12:15.200" v="476" actId="1076"/>
          <ac:grpSpMkLst>
            <pc:docMk/>
            <pc:sldMk cId="1161548408" sldId="298"/>
            <ac:grpSpMk id="10" creationId="{CF2C838B-1A5B-1E4C-903A-C0541874166C}"/>
          </ac:grpSpMkLst>
        </pc:grpChg>
        <pc:picChg chg="mod">
          <ac:chgData name="Meier, Simone (SekTW)" userId="f827fa86-1fc2-4bed-a372-fca7cf1e1eb1" providerId="ADAL" clId="{BF7C72FC-C03C-D943-AE8C-2B519DB246EC}" dt="2020-02-26T13:03:57.526" v="363" actId="164"/>
          <ac:picMkLst>
            <pc:docMk/>
            <pc:sldMk cId="1161548408" sldId="298"/>
            <ac:picMk id="6" creationId="{C10CF95E-DA58-5E40-BD5B-A24523C5901C}"/>
          </ac:picMkLst>
        </pc:picChg>
        <pc:picChg chg="add mod">
          <ac:chgData name="Meier, Simone (SekTW)" userId="f827fa86-1fc2-4bed-a372-fca7cf1e1eb1" providerId="ADAL" clId="{BF7C72FC-C03C-D943-AE8C-2B519DB246EC}" dt="2020-02-26T13:11:24.630" v="472" actId="1076"/>
          <ac:picMkLst>
            <pc:docMk/>
            <pc:sldMk cId="1161548408" sldId="298"/>
            <ac:picMk id="12" creationId="{C3243A2C-22FD-8446-A140-4564C7DC173F}"/>
          </ac:picMkLst>
        </pc:picChg>
        <pc:picChg chg="add mod">
          <ac:chgData name="Meier, Simone (SekTW)" userId="f827fa86-1fc2-4bed-a372-fca7cf1e1eb1" providerId="ADAL" clId="{BF7C72FC-C03C-D943-AE8C-2B519DB246EC}" dt="2020-02-26T13:26:59.398" v="808" actId="1038"/>
          <ac:picMkLst>
            <pc:docMk/>
            <pc:sldMk cId="1161548408" sldId="298"/>
            <ac:picMk id="14" creationId="{6DDCA590-2F31-8F46-870E-4B9B56AFCF6B}"/>
          </ac:picMkLst>
        </pc:picChg>
      </pc:sldChg>
      <pc:sldChg chg="addSp modSp add modAnim modNotesTx">
        <pc:chgData name="Meier, Simone (SekTW)" userId="f827fa86-1fc2-4bed-a372-fca7cf1e1eb1" providerId="ADAL" clId="{BF7C72FC-C03C-D943-AE8C-2B519DB246EC}" dt="2020-02-26T13:07:17.237" v="442" actId="20577"/>
        <pc:sldMkLst>
          <pc:docMk/>
          <pc:sldMk cId="1310954993" sldId="299"/>
        </pc:sldMkLst>
        <pc:spChg chg="mod">
          <ac:chgData name="Meier, Simone (SekTW)" userId="f827fa86-1fc2-4bed-a372-fca7cf1e1eb1" providerId="ADAL" clId="{BF7C72FC-C03C-D943-AE8C-2B519DB246EC}" dt="2020-02-26T13:01:45.044" v="348" actId="20577"/>
          <ac:spMkLst>
            <pc:docMk/>
            <pc:sldMk cId="1310954993" sldId="299"/>
            <ac:spMk id="3" creationId="{16FC15E7-5C20-CE4A-8D85-82A97AB8F648}"/>
          </ac:spMkLst>
        </pc:spChg>
        <pc:spChg chg="mod">
          <ac:chgData name="Meier, Simone (SekTW)" userId="f827fa86-1fc2-4bed-a372-fca7cf1e1eb1" providerId="ADAL" clId="{BF7C72FC-C03C-D943-AE8C-2B519DB246EC}" dt="2020-02-26T13:07:17.237" v="442" actId="20577"/>
          <ac:spMkLst>
            <pc:docMk/>
            <pc:sldMk cId="1310954993" sldId="299"/>
            <ac:spMk id="4" creationId="{0006D71B-B8DC-F74F-9798-80234E81EE67}"/>
          </ac:spMkLst>
        </pc:spChg>
        <pc:spChg chg="mod">
          <ac:chgData name="Meier, Simone (SekTW)" userId="f827fa86-1fc2-4bed-a372-fca7cf1e1eb1" providerId="ADAL" clId="{BF7C72FC-C03C-D943-AE8C-2B519DB246EC}" dt="2020-02-26T13:04:40.658" v="373" actId="255"/>
          <ac:spMkLst>
            <pc:docMk/>
            <pc:sldMk cId="1310954993" sldId="299"/>
            <ac:spMk id="7" creationId="{028E6708-8FCA-984D-8B50-1968CC35FB79}"/>
          </ac:spMkLst>
        </pc:spChg>
        <pc:spChg chg="mod">
          <ac:chgData name="Meier, Simone (SekTW)" userId="f827fa86-1fc2-4bed-a372-fca7cf1e1eb1" providerId="ADAL" clId="{BF7C72FC-C03C-D943-AE8C-2B519DB246EC}" dt="2020-02-26T13:04:45.426" v="374" actId="255"/>
          <ac:spMkLst>
            <pc:docMk/>
            <pc:sldMk cId="1310954993" sldId="299"/>
            <ac:spMk id="8" creationId="{D2193F12-71A4-5542-94C8-E6DDD67C05F9}"/>
          </ac:spMkLst>
        </pc:spChg>
        <pc:grpChg chg="add mod">
          <ac:chgData name="Meier, Simone (SekTW)" userId="f827fa86-1fc2-4bed-a372-fca7cf1e1eb1" providerId="ADAL" clId="{BF7C72FC-C03C-D943-AE8C-2B519DB246EC}" dt="2020-02-26T13:06:44.393" v="420" actId="1076"/>
          <ac:grpSpMkLst>
            <pc:docMk/>
            <pc:sldMk cId="1310954993" sldId="299"/>
            <ac:grpSpMk id="5" creationId="{6F73DCF7-0F67-5C4C-8491-8BE85FFA09F1}"/>
          </ac:grpSpMkLst>
        </pc:grpChg>
      </pc:sldChg>
      <pc:sldChg chg="addSp delSp modSp add modNotesTx">
        <pc:chgData name="Meier, Simone (SekTW)" userId="f827fa86-1fc2-4bed-a372-fca7cf1e1eb1" providerId="ADAL" clId="{BF7C72FC-C03C-D943-AE8C-2B519DB246EC}" dt="2020-02-26T13:20:43.777" v="769" actId="20577"/>
        <pc:sldMkLst>
          <pc:docMk/>
          <pc:sldMk cId="3600782707" sldId="300"/>
        </pc:sldMkLst>
        <pc:spChg chg="mod">
          <ac:chgData name="Meier, Simone (SekTW)" userId="f827fa86-1fc2-4bed-a372-fca7cf1e1eb1" providerId="ADAL" clId="{BF7C72FC-C03C-D943-AE8C-2B519DB246EC}" dt="2020-02-26T13:08:49.959" v="444"/>
          <ac:spMkLst>
            <pc:docMk/>
            <pc:sldMk cId="3600782707" sldId="300"/>
            <ac:spMk id="3" creationId="{4A208348-1A8D-AB45-847B-221C1E09B304}"/>
          </ac:spMkLst>
        </pc:spChg>
        <pc:spChg chg="del">
          <ac:chgData name="Meier, Simone (SekTW)" userId="f827fa86-1fc2-4bed-a372-fca7cf1e1eb1" providerId="ADAL" clId="{BF7C72FC-C03C-D943-AE8C-2B519DB246EC}" dt="2020-02-26T13:17:17.311" v="696" actId="478"/>
          <ac:spMkLst>
            <pc:docMk/>
            <pc:sldMk cId="3600782707" sldId="300"/>
            <ac:spMk id="4" creationId="{0C306237-DF41-A54B-A3E8-0FC477167365}"/>
          </ac:spMkLst>
        </pc:spChg>
        <pc:spChg chg="del mod topLvl">
          <ac:chgData name="Meier, Simone (SekTW)" userId="f827fa86-1fc2-4bed-a372-fca7cf1e1eb1" providerId="ADAL" clId="{BF7C72FC-C03C-D943-AE8C-2B519DB246EC}" dt="2020-02-26T13:09:51.491" v="457" actId="478"/>
          <ac:spMkLst>
            <pc:docMk/>
            <pc:sldMk cId="3600782707" sldId="300"/>
            <ac:spMk id="9" creationId="{FBBA87AE-BBE2-DC46-9429-0D88695AD001}"/>
          </ac:spMkLst>
        </pc:spChg>
        <pc:spChg chg="del mod topLvl">
          <ac:chgData name="Meier, Simone (SekTW)" userId="f827fa86-1fc2-4bed-a372-fca7cf1e1eb1" providerId="ADAL" clId="{BF7C72FC-C03C-D943-AE8C-2B519DB246EC}" dt="2020-02-26T13:09:52.840" v="458" actId="478"/>
          <ac:spMkLst>
            <pc:docMk/>
            <pc:sldMk cId="3600782707" sldId="300"/>
            <ac:spMk id="10" creationId="{CB9846E7-2BE6-F74D-A520-3BFB0ABC96E2}"/>
          </ac:spMkLst>
        </pc:spChg>
        <pc:grpChg chg="add del mod">
          <ac:chgData name="Meier, Simone (SekTW)" userId="f827fa86-1fc2-4bed-a372-fca7cf1e1eb1" providerId="ADAL" clId="{BF7C72FC-C03C-D943-AE8C-2B519DB246EC}" dt="2020-02-26T13:09:47.055" v="455" actId="165"/>
          <ac:grpSpMkLst>
            <pc:docMk/>
            <pc:sldMk cId="3600782707" sldId="300"/>
            <ac:grpSpMk id="7" creationId="{536631BF-FB07-FB43-9476-F9FC5A265098}"/>
          </ac:grpSpMkLst>
        </pc:grpChg>
        <pc:picChg chg="add mod">
          <ac:chgData name="Meier, Simone (SekTW)" userId="f827fa86-1fc2-4bed-a372-fca7cf1e1eb1" providerId="ADAL" clId="{BF7C72FC-C03C-D943-AE8C-2B519DB246EC}" dt="2020-02-26T13:10:04.947" v="462" actId="1076"/>
          <ac:picMkLst>
            <pc:docMk/>
            <pc:sldMk cId="3600782707" sldId="300"/>
            <ac:picMk id="6" creationId="{618AB065-9B7B-584C-AEDD-ED642735FC47}"/>
          </ac:picMkLst>
        </pc:picChg>
        <pc:picChg chg="mod topLvl">
          <ac:chgData name="Meier, Simone (SekTW)" userId="f827fa86-1fc2-4bed-a372-fca7cf1e1eb1" providerId="ADAL" clId="{BF7C72FC-C03C-D943-AE8C-2B519DB246EC}" dt="2020-02-26T13:10:19.408" v="467" actId="1076"/>
          <ac:picMkLst>
            <pc:docMk/>
            <pc:sldMk cId="3600782707" sldId="300"/>
            <ac:picMk id="8" creationId="{3E669C77-DB96-A746-A2D4-3E0A08E3A046}"/>
          </ac:picMkLst>
        </pc:picChg>
      </pc:sldChg>
    </pc:docChg>
  </pc:docChgLst>
  <pc:docChgLst>
    <pc:chgData name="Meier, Simone (SekTW)" userId="f827fa86-1fc2-4bed-a372-fca7cf1e1eb1" providerId="ADAL" clId="{E5270F68-CBB0-8D4F-A212-260EE4C43064}"/>
    <pc:docChg chg="addSld delSld modSld">
      <pc:chgData name="Meier, Simone (SekTW)" userId="f827fa86-1fc2-4bed-a372-fca7cf1e1eb1" providerId="ADAL" clId="{E5270F68-CBB0-8D4F-A212-260EE4C43064}" dt="2019-11-10T11:34:40.640" v="3"/>
      <pc:docMkLst>
        <pc:docMk/>
      </pc:docMkLst>
      <pc:sldChg chg="add del">
        <pc:chgData name="Meier, Simone (SekTW)" userId="f827fa86-1fc2-4bed-a372-fca7cf1e1eb1" providerId="ADAL" clId="{E5270F68-CBB0-8D4F-A212-260EE4C43064}" dt="2019-11-10T11:34:40.640" v="3"/>
        <pc:sldMkLst>
          <pc:docMk/>
          <pc:sldMk cId="2587693315" sldId="305"/>
        </pc:sldMkLst>
      </pc:sldChg>
      <pc:sldChg chg="add del">
        <pc:chgData name="Meier, Simone (SekTW)" userId="f827fa86-1fc2-4bed-a372-fca7cf1e1eb1" providerId="ADAL" clId="{E5270F68-CBB0-8D4F-A212-260EE4C43064}" dt="2019-11-10T11:27:30.682" v="1"/>
        <pc:sldMkLst>
          <pc:docMk/>
          <pc:sldMk cId="2769064814" sldId="305"/>
        </pc:sldMkLst>
      </pc:sldChg>
    </pc:docChg>
  </pc:docChgLst>
  <pc:docChgLst>
    <pc:chgData name="Meier, Simone (SekTW)" userId="f827fa86-1fc2-4bed-a372-fca7cf1e1eb1" providerId="ADAL" clId="{AC6A3C92-0B19-634A-99B1-DEB6FE779267}"/>
    <pc:docChg chg="custSel modSld">
      <pc:chgData name="Meier, Simone (SekTW)" userId="f827fa86-1fc2-4bed-a372-fca7cf1e1eb1" providerId="ADAL" clId="{AC6A3C92-0B19-634A-99B1-DEB6FE779267}" dt="2020-05-29T08:57:36.993" v="5" actId="313"/>
      <pc:docMkLst>
        <pc:docMk/>
      </pc:docMkLst>
      <pc:sldChg chg="modSp">
        <pc:chgData name="Meier, Simone (SekTW)" userId="f827fa86-1fc2-4bed-a372-fca7cf1e1eb1" providerId="ADAL" clId="{AC6A3C92-0B19-634A-99B1-DEB6FE779267}" dt="2020-05-29T08:57:36.993" v="5" actId="313"/>
        <pc:sldMkLst>
          <pc:docMk/>
          <pc:sldMk cId="972728871" sldId="291"/>
        </pc:sldMkLst>
        <pc:spChg chg="mod">
          <ac:chgData name="Meier, Simone (SekTW)" userId="f827fa86-1fc2-4bed-a372-fca7cf1e1eb1" providerId="ADAL" clId="{AC6A3C92-0B19-634A-99B1-DEB6FE779267}" dt="2020-05-29T08:57:36.993" v="5" actId="313"/>
          <ac:spMkLst>
            <pc:docMk/>
            <pc:sldMk cId="972728871" sldId="291"/>
            <ac:spMk id="4" creationId="{7AB1EE84-6476-2C48-AD04-9AA33CDA2079}"/>
          </ac:spMkLst>
        </pc:spChg>
      </pc:sldChg>
    </pc:docChg>
  </pc:docChgLst>
  <pc:docChgLst>
    <pc:chgData name="Meyer, Urs (GymLA)" userId="82d101ce-ca48-42a6-b499-c8b3a24ea83b" providerId="ADAL" clId="{35982069-CA74-4149-9C31-63B5CEF248B4}"/>
    <pc:docChg chg="modSld sldOrd">
      <pc:chgData name="Meyer, Urs (GymLA)" userId="82d101ce-ca48-42a6-b499-c8b3a24ea83b" providerId="ADAL" clId="{35982069-CA74-4149-9C31-63B5CEF248B4}" dt="2020-05-01T16:41:17.399" v="0"/>
      <pc:docMkLst>
        <pc:docMk/>
      </pc:docMkLst>
      <pc:sldChg chg="ord">
        <pc:chgData name="Meyer, Urs (GymLA)" userId="82d101ce-ca48-42a6-b499-c8b3a24ea83b" providerId="ADAL" clId="{35982069-CA74-4149-9C31-63B5CEF248B4}" dt="2020-05-01T16:41:17.399" v="0"/>
        <pc:sldMkLst>
          <pc:docMk/>
          <pc:sldMk cId="972728871" sldId="29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7306B-1849-1642-83CD-33830B42A476}" type="datetimeFigureOut">
              <a:rPr lang="en-US" smtClean="0"/>
              <a:t>5/29/20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322-4079-BF4A-9D9D-8E40754E0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97467-056E-E244-B20D-F2C91E7BC69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3551E-C1F7-3449-9D64-1DB59B6C67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2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de-DE" dirty="0"/>
              <a:t>25</a:t>
            </a:r>
          </a:p>
          <a:p>
            <a:pPr marL="228600" indent="-228600">
              <a:buAutoNum type="arabicPeriod"/>
            </a:pPr>
            <a:r>
              <a:rPr lang="de-DE" dirty="0"/>
              <a:t>Jeder Buchstabe im Klartext wird durch genau einen Buchstaben im Geheimtext substituiert, z. B. C wird immer f</a:t>
            </a:r>
          </a:p>
          <a:p>
            <a:pPr marL="228600" indent="-228600">
              <a:buAutoNum type="arabicPeriod"/>
            </a:pPr>
            <a:r>
              <a:rPr lang="de-DE" dirty="0"/>
              <a:t>26! (also ca. 4.03 mal 10 hoch 26)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03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/>
            <a:r>
              <a:rPr lang="de-DE" dirty="0"/>
              <a:t>ITALIEN </a:t>
            </a:r>
            <a:r>
              <a:rPr lang="de-DE"/>
              <a:t>(Cäsar-Chiffrierung)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</a:t>
            </a:r>
            <a:r>
              <a:rPr lang="de-DE" dirty="0" err="1"/>
              <a:t>mgje.github.io</a:t>
            </a:r>
            <a:r>
              <a:rPr lang="de-DE" dirty="0"/>
              <a:t>/</a:t>
            </a:r>
            <a:r>
              <a:rPr lang="de-DE" dirty="0" err="1"/>
              <a:t>Crypto</a:t>
            </a:r>
            <a:r>
              <a:rPr lang="de-DE" dirty="0"/>
              <a:t>/exp1/</a:t>
            </a:r>
            <a:r>
              <a:rPr lang="de-DE" dirty="0" err="1"/>
              <a:t>index.html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6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12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97527"/>
            <a:ext cx="8785225" cy="7153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7366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1"/>
            <a:ext cx="8785224" cy="7409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0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061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1141522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503978"/>
            <a:ext cx="8640000" cy="206408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4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2 Zeilen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026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934816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83178" y="1297510"/>
            <a:ext cx="8640000" cy="416551"/>
          </a:xfrm>
        </p:spPr>
        <p:txBody>
          <a:bodyPr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</a:p>
          <a:p>
            <a:pPr lvl="0"/>
            <a:r>
              <a:rPr lang="de-CH" sz="1600" dirty="0">
                <a:latin typeface="+mj-lt"/>
              </a:rPr>
              <a:t>Zweite Zeile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1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660900" y="1962151"/>
            <a:ext cx="4302125" cy="4714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>
              <a:lnSpc>
                <a:spcPct val="90000"/>
              </a:lnSpc>
              <a:buFont typeface="+mj-lt"/>
              <a:buAutoNum type="arabicPeriod"/>
              <a:defRPr sz="2500"/>
            </a:lvl1pPr>
          </a:lstStyle>
          <a:p>
            <a:pPr lvl="0"/>
            <a:r>
              <a:rPr lang="de-DE" dirty="0"/>
              <a:t>Inhalt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0" y="1962150"/>
            <a:ext cx="4305300" cy="47148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60846"/>
            <a:ext cx="8785224" cy="7520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767138" y="1962150"/>
            <a:ext cx="519588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lnSpc>
                <a:spcPct val="90000"/>
              </a:lnSpc>
              <a:spcAft>
                <a:spcPts val="800"/>
              </a:spcAft>
              <a:buNone/>
              <a:defRPr sz="25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Text </a:t>
            </a:r>
            <a:r>
              <a:rPr lang="en-US" dirty="0" err="1"/>
              <a:t>eingeben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0"/>
            <a:ext cx="3406774" cy="47171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2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1"/>
            <a:ext cx="6992937" cy="471487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0"/>
            <a:ext cx="8785224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2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177799" y="1962150"/>
            <a:ext cx="8785226" cy="471487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</a:lstStyle>
          <a:p>
            <a:r>
              <a:rPr lang="de-DE"/>
              <a:t>Diagramm durch Klicken auf Symbol hinzufügen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6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38" y="191829"/>
            <a:ext cx="3959860" cy="86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799" y="1229298"/>
            <a:ext cx="8785225" cy="48361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Haupttitel/Untertitel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99" y="1962150"/>
            <a:ext cx="878522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7" r:id="rId2"/>
    <p:sldLayoutId id="2147493473" r:id="rId3"/>
    <p:sldLayoutId id="2147493474" r:id="rId4"/>
    <p:sldLayoutId id="2147493466" r:id="rId5"/>
    <p:sldLayoutId id="2147493469" r:id="rId6"/>
    <p:sldLayoutId id="2147493470" r:id="rId7"/>
    <p:sldLayoutId id="2147493471" r:id="rId8"/>
  </p:sldLayoutIdLst>
  <p:hf hdr="0" ftr="0" dt="0"/>
  <p:txStyles>
    <p:titleStyle>
      <a:lvl1pPr algn="l" defTabSz="457200" rtl="0" eaLnBrk="1" latinLnBrk="0" hangingPunct="1">
        <a:lnSpc>
          <a:spcPts val="2500"/>
        </a:lnSpc>
        <a:spcBef>
          <a:spcPct val="0"/>
        </a:spcBef>
        <a:buNone/>
        <a:defRPr sz="25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7800" y="1686376"/>
            <a:ext cx="8785224" cy="740912"/>
          </a:xfrm>
        </p:spPr>
        <p:txBody>
          <a:bodyPr/>
          <a:lstStyle/>
          <a:p>
            <a:pPr algn="ctr"/>
            <a:r>
              <a:rPr lang="de-CH" sz="4000" dirty="0"/>
              <a:t>Systeme 3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77799" y="2886075"/>
            <a:ext cx="8785225" cy="3790950"/>
          </a:xfrm>
        </p:spPr>
        <p:txBody>
          <a:bodyPr/>
          <a:lstStyle/>
          <a:p>
            <a:pPr marL="0" indent="0" algn="ctr">
              <a:buNone/>
            </a:pPr>
            <a:endParaRPr lang="de-CH" b="1" dirty="0"/>
          </a:p>
          <a:p>
            <a:pPr marL="0" indent="0" algn="ctr">
              <a:buNone/>
            </a:pPr>
            <a:endParaRPr lang="de-CH" sz="2400" b="1" dirty="0"/>
          </a:p>
          <a:p>
            <a:pPr marL="0" indent="0" algn="ctr">
              <a:buNone/>
            </a:pPr>
            <a:r>
              <a:rPr lang="de-CH" sz="2400" b="1" dirty="0"/>
              <a:t>Risiken unverschlüsselter</a:t>
            </a:r>
            <a:br>
              <a:rPr lang="de-CH" sz="2400" b="1" dirty="0"/>
            </a:br>
            <a:r>
              <a:rPr lang="de-CH" sz="2400" b="1" dirty="0"/>
              <a:t>Datenübermittlung und Datenspeicherung </a:t>
            </a:r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sz="2000" dirty="0"/>
              <a:t>Klasse – Datum</a:t>
            </a:r>
          </a:p>
        </p:txBody>
      </p:sp>
    </p:spTree>
    <p:extLst>
      <p:ext uri="{BB962C8B-B14F-4D97-AF65-F5344CB8AC3E}">
        <p14:creationId xmlns:p14="http://schemas.microsoft.com/office/powerpoint/2010/main" val="208488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9628C4-9921-AA4D-9A9F-A213EF376D7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2B31C0D-2A35-4A4C-BF32-1EAEDAED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Zuverlässigkeit von Verschlüsselungen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B1EE84-6476-2C48-AD04-9AA33CDA20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Beantworte folgende Fragen für dich:</a:t>
            </a:r>
          </a:p>
          <a:p>
            <a:endParaRPr lang="de-CH" dirty="0"/>
          </a:p>
          <a:p>
            <a:pPr marL="727200" lvl="1" indent="-457200">
              <a:buFont typeface="+mj-lt"/>
              <a:buAutoNum type="arabicPeriod"/>
            </a:pPr>
            <a:r>
              <a:rPr lang="de-CH" dirty="0"/>
              <a:t>Wie viele verschiedene Verschiebemöglichkeiten gibt es in unserem Alphabet mit 26 Zeichen?</a:t>
            </a:r>
          </a:p>
          <a:p>
            <a:pPr marL="727200" lvl="1" indent="-457200">
              <a:buFont typeface="+mj-lt"/>
              <a:buAutoNum type="arabicPeriod"/>
            </a:pPr>
            <a:r>
              <a:rPr lang="de-CH" dirty="0"/>
              <a:t>Die Cäsar-Chiffrierung ist eine «monoalphabetische» Verschlüsselungsmethode. Was bedeutet «monoalphabetisch verschlüsseln»? </a:t>
            </a:r>
          </a:p>
          <a:p>
            <a:pPr marL="727200" lvl="1" indent="-457200">
              <a:buFont typeface="+mj-lt"/>
              <a:buAutoNum type="arabicPeriod"/>
            </a:pPr>
            <a:r>
              <a:rPr lang="de-CH" dirty="0"/>
              <a:t>Wie viele verschiedene monoalphabetische Verschlüsselungen können in unserem Alphabet maximal erstellt werden? 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2728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39D70A-2A07-8D4B-AF1A-423B4AC138A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FC15E7-5C20-CE4A-8D85-82A97AB8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Kannst du die geheime Botschaft entziffern?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006D71B-B8DC-F74F-9798-80234E81EE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de-CH" dirty="0"/>
              <a:t>Hinter diesem Schriftzug steht ein Land.</a:t>
            </a:r>
          </a:p>
          <a:p>
            <a:pPr marL="0" lvl="0" indent="0">
              <a:buNone/>
            </a:pPr>
            <a:endParaRPr lang="de-CH" dirty="0"/>
          </a:p>
          <a:p>
            <a:pPr marL="0" lvl="0" indent="0">
              <a:buNone/>
            </a:pPr>
            <a:r>
              <a:rPr lang="de-CH" dirty="0"/>
              <a:t>		</a:t>
            </a:r>
            <a:r>
              <a:rPr lang="de-CH" dirty="0" err="1"/>
              <a:t>lwdolhq</a:t>
            </a:r>
            <a:endParaRPr lang="de-CH" dirty="0"/>
          </a:p>
          <a:p>
            <a:pPr marL="0" lvl="0" indent="0">
              <a:buNone/>
            </a:pPr>
            <a:endParaRPr lang="de-CH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5226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5F8E2D4-AC90-7D47-878A-971E0E4B32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BE953F0-0622-BF41-9605-F633F2A46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Cäsar-Chiffrierung</a:t>
            </a:r>
          </a:p>
        </p:txBody>
      </p:sp>
      <p:pic>
        <p:nvPicPr>
          <p:cNvPr id="6" name="Grafik 5" descr="Ein Bild, das Tastatur enthält.&#10;&#10;Automatisch generierte Beschreibung">
            <a:extLst>
              <a:ext uri="{FF2B5EF4-FFF2-40B4-BE49-F238E27FC236}">
                <a16:creationId xmlns:a16="http://schemas.microsoft.com/office/drawing/2014/main" id="{6C380130-0897-AE41-A5C4-18A76C505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67" y="2197113"/>
            <a:ext cx="8365866" cy="368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10379"/>
      </p:ext>
    </p:extLst>
  </p:cSld>
  <p:clrMapOvr>
    <a:masterClrMapping/>
  </p:clrMapOvr>
</p:sld>
</file>

<file path=ppt/theme/theme1.xml><?xml version="1.0" encoding="utf-8"?>
<a:theme xmlns:a="http://schemas.openxmlformats.org/drawingml/2006/main" name="PPT_BKS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UI/_rels/customUI.xml.rels><?xml version="1.0" encoding="UTF-8" standalone="yes"?>
<Relationships xmlns="http://schemas.openxmlformats.org/package/2006/relationships"><Relationship Id="BL_Typoraster_icon" Type="http://schemas.openxmlformats.org/officeDocument/2006/relationships/image" Target="images/BL_Typoraster_icon.png"/></Relationships>
</file>

<file path=customUI/customUI.xml><?xml version="1.0" encoding="utf-8"?>
<customUI xmlns="http://schemas.microsoft.com/office/2006/01/customui">
  <ribbon startFromScratch="false">
    <tabs>
      <tab id="MyCustomTab" label="CD/CI BL" insertAfterMso="TabView">
        <group id="customGroup1" label="Werkzeuge">
          <button id="customButton1" label="Mit Typoraster überlagern" image="BL_Typoraster_icon" size="large" onAction="overlayTyporaster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B74E433333147AFC88EB03CDD3143" ma:contentTypeVersion="11" ma:contentTypeDescription="Ein neues Dokument erstellen." ma:contentTypeScope="" ma:versionID="4c849b0f945add6aca438c63d07d0013">
  <xsd:schema xmlns:xsd="http://www.w3.org/2001/XMLSchema" xmlns:xs="http://www.w3.org/2001/XMLSchema" xmlns:p="http://schemas.microsoft.com/office/2006/metadata/properties" xmlns:ns2="af501325-81d2-4df8-aee3-0bfd38fe347c" xmlns:ns3="b5190e86-0c51-412b-93dd-ff3a2e1c0417" targetNamespace="http://schemas.microsoft.com/office/2006/metadata/properties" ma:root="true" ma:fieldsID="e05bec5c5430bf17278afa2d4ae4c26a" ns2:_="" ns3:_="">
    <xsd:import namespace="af501325-81d2-4df8-aee3-0bfd38fe347c"/>
    <xsd:import namespace="b5190e86-0c51-412b-93dd-ff3a2e1c041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501325-81d2-4df8-aee3-0bfd38fe34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90e86-0c51-412b-93dd-ff3a2e1c04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8D6DA-EF9C-49A7-970D-06BD374D3BCC}"/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/field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PPT_BKSD</Template>
  <TotalTime>0</TotalTime>
  <Words>139</Words>
  <Application>Microsoft Macintosh PowerPoint</Application>
  <PresentationFormat>Bildschirmpräsentation (4:3)</PresentationFormat>
  <Paragraphs>29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PPT_BKSD</vt:lpstr>
      <vt:lpstr>Systeme 3</vt:lpstr>
      <vt:lpstr>Zuverlässigkeit von Verschlüsselungen</vt:lpstr>
      <vt:lpstr>Kannst du die geheime Botschaft entziffern?</vt:lpstr>
      <vt:lpstr>Die Cäsar-Chiffrierung</vt:lpstr>
    </vt:vector>
  </TitlesOfParts>
  <Company>Kantonale Verwaltungen BL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Voegtli, Priska BKSD</dc:creator>
  <cp:lastModifiedBy>Meier, Simone (SekTW)</cp:lastModifiedBy>
  <cp:revision>143</cp:revision>
  <cp:lastPrinted>2019-11-10T11:10:15Z</cp:lastPrinted>
  <dcterms:created xsi:type="dcterms:W3CDTF">2016-05-03T12:26:47Z</dcterms:created>
  <dcterms:modified xsi:type="dcterms:W3CDTF">2020-05-29T08:57:53Z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0x010100B48B74E433333147AFC88EB03CDD3143</vt:lpwstr>
  </property>
</Properties>
</file>