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98e67f2622ad4477" Type="http://schemas.microsoft.com/office/2006/relationships/ui/extensibility" Target="NUL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93464" r:id="rId4"/>
  </p:sldMasterIdLst>
  <p:notesMasterIdLst>
    <p:notesMasterId r:id="rId15"/>
  </p:notesMasterIdLst>
  <p:handoutMasterIdLst>
    <p:handoutMasterId r:id="rId16"/>
  </p:handoutMasterIdLst>
  <p:sldIdLst>
    <p:sldId id="267" r:id="rId5"/>
    <p:sldId id="270" r:id="rId6"/>
    <p:sldId id="271" r:id="rId7"/>
    <p:sldId id="279" r:id="rId8"/>
    <p:sldId id="273" r:id="rId9"/>
    <p:sldId id="277" r:id="rId10"/>
    <p:sldId id="278" r:id="rId11"/>
    <p:sldId id="294" r:id="rId12"/>
    <p:sldId id="274" r:id="rId13"/>
    <p:sldId id="297"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14">
          <p15:clr>
            <a:srgbClr val="A4A3A4"/>
          </p15:clr>
        </p15:guide>
        <p15:guide id="2" orient="horz" pos="1236">
          <p15:clr>
            <a:srgbClr val="A4A3A4"/>
          </p15:clr>
        </p15:guide>
        <p15:guide id="3" orient="horz" pos="1079">
          <p15:clr>
            <a:srgbClr val="A4A3A4"/>
          </p15:clr>
        </p15:guide>
        <p15:guide id="4" orient="horz" pos="4206">
          <p15:clr>
            <a:srgbClr val="A4A3A4"/>
          </p15:clr>
        </p15:guide>
        <p15:guide id="5" orient="horz" pos="773">
          <p15:clr>
            <a:srgbClr val="A4A3A4"/>
          </p15:clr>
        </p15:guide>
        <p15:guide id="6" pos="112">
          <p15:clr>
            <a:srgbClr val="A4A3A4"/>
          </p15:clr>
        </p15:guide>
        <p15:guide id="7" pos="2824">
          <p15:clr>
            <a:srgbClr val="A4A3A4"/>
          </p15:clr>
        </p15:guide>
        <p15:guide id="8" pos="2936">
          <p15:clr>
            <a:srgbClr val="A4A3A4"/>
          </p15:clr>
        </p15:guide>
        <p15:guide id="9" pos="3389">
          <p15:clr>
            <a:srgbClr val="A4A3A4"/>
          </p15:clr>
        </p15:guide>
        <p15:guide id="10" pos="3502">
          <p15:clr>
            <a:srgbClr val="A4A3A4"/>
          </p15:clr>
        </p15:guide>
        <p15:guide id="11" pos="3953">
          <p15:clr>
            <a:srgbClr val="A4A3A4"/>
          </p15:clr>
        </p15:guide>
        <p15:guide id="12" pos="4067">
          <p15:clr>
            <a:srgbClr val="A4A3A4"/>
          </p15:clr>
        </p15:guide>
        <p15:guide id="13" pos="4517">
          <p15:clr>
            <a:srgbClr val="A4A3A4"/>
          </p15:clr>
        </p15:guide>
        <p15:guide id="14" pos="4630">
          <p15:clr>
            <a:srgbClr val="A4A3A4"/>
          </p15:clr>
        </p15:guide>
        <p15:guide id="15" pos="5082">
          <p15:clr>
            <a:srgbClr val="A4A3A4"/>
          </p15:clr>
        </p15:guide>
        <p15:guide id="16" pos="5196">
          <p15:clr>
            <a:srgbClr val="A4A3A4"/>
          </p15:clr>
        </p15:guide>
        <p15:guide id="17" pos="5646">
          <p15:clr>
            <a:srgbClr val="A4A3A4"/>
          </p15:clr>
        </p15:guide>
        <p15:guide id="18" pos="2373">
          <p15:clr>
            <a:srgbClr val="A4A3A4"/>
          </p15:clr>
        </p15:guide>
        <p15:guide id="19" pos="1693">
          <p15:clr>
            <a:srgbClr val="A4A3A4"/>
          </p15:clr>
        </p15:guide>
        <p15:guide id="20" pos="2258">
          <p15:clr>
            <a:srgbClr val="A4A3A4"/>
          </p15:clr>
        </p15:guide>
        <p15:guide id="21" pos="1809">
          <p15:clr>
            <a:srgbClr val="A4A3A4"/>
          </p15:clr>
        </p15:guide>
        <p15:guide id="22" pos="1243">
          <p15:clr>
            <a:srgbClr val="A4A3A4"/>
          </p15:clr>
        </p15:guide>
        <p15:guide id="23" pos="1128">
          <p15:clr>
            <a:srgbClr val="A4A3A4"/>
          </p15:clr>
        </p15:guide>
        <p15:guide id="24" pos="564">
          <p15:clr>
            <a:srgbClr val="A4A3A4"/>
          </p15:clr>
        </p15:guide>
        <p15:guide id="25" pos="67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5595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48" autoAdjust="0"/>
    <p:restoredTop sz="91476" autoAdjust="0"/>
  </p:normalViewPr>
  <p:slideViewPr>
    <p:cSldViewPr snapToGrid="0" snapToObjects="1">
      <p:cViewPr varScale="1">
        <p:scale>
          <a:sx n="73" d="100"/>
          <a:sy n="73" d="100"/>
        </p:scale>
        <p:origin x="1040" y="184"/>
      </p:cViewPr>
      <p:guideLst>
        <p:guide orient="horz" pos="114"/>
        <p:guide orient="horz" pos="1236"/>
        <p:guide orient="horz" pos="1079"/>
        <p:guide orient="horz" pos="4206"/>
        <p:guide orient="horz" pos="773"/>
        <p:guide pos="112"/>
        <p:guide pos="2824"/>
        <p:guide pos="2936"/>
        <p:guide pos="3389"/>
        <p:guide pos="3502"/>
        <p:guide pos="3953"/>
        <p:guide pos="4067"/>
        <p:guide pos="4517"/>
        <p:guide pos="4630"/>
        <p:guide pos="5082"/>
        <p:guide pos="5196"/>
        <p:guide pos="5646"/>
        <p:guide pos="2373"/>
        <p:guide pos="1693"/>
        <p:guide pos="2258"/>
        <p:guide pos="1809"/>
        <p:guide pos="1243"/>
        <p:guide pos="1128"/>
        <p:guide pos="564"/>
        <p:guide pos="677"/>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9E7306B-1849-1642-83CD-33830B42A476}" type="datetimeFigureOut">
              <a:rPr lang="en-US" smtClean="0"/>
              <a:t>5/15/20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FDA3322-4079-BF4A-9D9D-8E40754E0905}" type="slidenum">
              <a:rPr lang="en-US" smtClean="0"/>
              <a:t>‹Nr.›</a:t>
            </a:fld>
            <a:endParaRPr lang="en-US"/>
          </a:p>
        </p:txBody>
      </p:sp>
    </p:spTree>
    <p:extLst>
      <p:ext uri="{BB962C8B-B14F-4D97-AF65-F5344CB8AC3E}">
        <p14:creationId xmlns:p14="http://schemas.microsoft.com/office/powerpoint/2010/main" val="263013430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5E97467-056E-E244-B20D-F2C91E7BC69D}" type="datetimeFigureOut">
              <a:rPr lang="en-US" smtClean="0"/>
              <a:t>5/15/20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CH"/>
              <a:t>Click to edit Master text styles</a:t>
            </a:r>
          </a:p>
          <a:p>
            <a:pPr lvl="1"/>
            <a:r>
              <a:rPr lang="de-CH"/>
              <a:t>Second level</a:t>
            </a:r>
          </a:p>
          <a:p>
            <a:pPr lvl="2"/>
            <a:r>
              <a:rPr lang="de-CH"/>
              <a:t>Third level</a:t>
            </a:r>
          </a:p>
          <a:p>
            <a:pPr lvl="3"/>
            <a:r>
              <a:rPr lang="de-CH"/>
              <a:t>Fourth level</a:t>
            </a:r>
          </a:p>
          <a:p>
            <a:pPr lvl="4"/>
            <a:r>
              <a:rPr lang="de-CH"/>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93551E-C1F7-3449-9D64-1DB59B6C672B}" type="slidenum">
              <a:rPr lang="en-US" smtClean="0"/>
              <a:t>‹Nr.›</a:t>
            </a:fld>
            <a:endParaRPr lang="en-US"/>
          </a:p>
        </p:txBody>
      </p:sp>
    </p:spTree>
    <p:extLst>
      <p:ext uri="{BB962C8B-B14F-4D97-AF65-F5344CB8AC3E}">
        <p14:creationId xmlns:p14="http://schemas.microsoft.com/office/powerpoint/2010/main" val="285482258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youtube.com/watch?v=-U-RxyhMYUo&amp;feature=youtu.be"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7393551E-C1F7-3449-9D64-1DB59B6C672B}" type="slidenum">
              <a:rPr lang="en-US" smtClean="0"/>
              <a:t>3</a:t>
            </a:fld>
            <a:endParaRPr lang="en-US"/>
          </a:p>
        </p:txBody>
      </p:sp>
    </p:spTree>
    <p:extLst>
      <p:ext uri="{BB962C8B-B14F-4D97-AF65-F5344CB8AC3E}">
        <p14:creationId xmlns:p14="http://schemas.microsoft.com/office/powerpoint/2010/main" val="7945318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DE" dirty="0">
                <a:hlinkClick r:id="rId3"/>
              </a:rPr>
              <a:t>https://www.youtube.com/watch?v=-U-RxyhMYUo&amp;feature=youtu.be</a:t>
            </a:r>
            <a:endParaRPr lang="de-DE" dirty="0"/>
          </a:p>
        </p:txBody>
      </p:sp>
      <p:sp>
        <p:nvSpPr>
          <p:cNvPr id="4" name="Foliennummernplatzhalter 3"/>
          <p:cNvSpPr>
            <a:spLocks noGrp="1"/>
          </p:cNvSpPr>
          <p:nvPr>
            <p:ph type="sldNum" sz="quarter" idx="5"/>
          </p:nvPr>
        </p:nvSpPr>
        <p:spPr/>
        <p:txBody>
          <a:bodyPr/>
          <a:lstStyle/>
          <a:p>
            <a:fld id="{7393551E-C1F7-3449-9D64-1DB59B6C672B}" type="slidenum">
              <a:rPr lang="en-US" smtClean="0"/>
              <a:t>4</a:t>
            </a:fld>
            <a:endParaRPr lang="en-US"/>
          </a:p>
        </p:txBody>
      </p:sp>
    </p:spTree>
    <p:extLst>
      <p:ext uri="{BB962C8B-B14F-4D97-AF65-F5344CB8AC3E}">
        <p14:creationId xmlns:p14="http://schemas.microsoft.com/office/powerpoint/2010/main" val="2991425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de-DE" dirty="0"/>
          </a:p>
        </p:txBody>
      </p:sp>
      <p:sp>
        <p:nvSpPr>
          <p:cNvPr id="4" name="Foliennummernplatzhalter 3"/>
          <p:cNvSpPr>
            <a:spLocks noGrp="1"/>
          </p:cNvSpPr>
          <p:nvPr>
            <p:ph type="sldNum" sz="quarter" idx="5"/>
          </p:nvPr>
        </p:nvSpPr>
        <p:spPr/>
        <p:txBody>
          <a:bodyPr/>
          <a:lstStyle/>
          <a:p>
            <a:fld id="{7393551E-C1F7-3449-9D64-1DB59B6C672B}" type="slidenum">
              <a:rPr lang="en-US" smtClean="0"/>
              <a:t>8</a:t>
            </a:fld>
            <a:endParaRPr lang="en-US"/>
          </a:p>
        </p:txBody>
      </p:sp>
    </p:spTree>
    <p:extLst>
      <p:ext uri="{BB962C8B-B14F-4D97-AF65-F5344CB8AC3E}">
        <p14:creationId xmlns:p14="http://schemas.microsoft.com/office/powerpoint/2010/main" val="540302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DE" dirty="0"/>
              <a:t>Quelle: https://</a:t>
            </a:r>
            <a:r>
              <a:rPr lang="de-DE" dirty="0" err="1"/>
              <a:t>phzh.ch</a:t>
            </a:r>
            <a:r>
              <a:rPr lang="de-DE" dirty="0"/>
              <a:t>/</a:t>
            </a:r>
            <a:r>
              <a:rPr lang="de-DE" dirty="0" err="1"/>
              <a:t>globalassets</a:t>
            </a:r>
            <a:r>
              <a:rPr lang="de-DE" dirty="0"/>
              <a:t>/</a:t>
            </a:r>
            <a:r>
              <a:rPr lang="de-DE" dirty="0" err="1"/>
              <a:t>phzh.ch</a:t>
            </a:r>
            <a:r>
              <a:rPr lang="de-DE" dirty="0"/>
              <a:t>/</a:t>
            </a:r>
            <a:r>
              <a:rPr lang="de-DE" dirty="0" err="1"/>
              <a:t>medienbildung</a:t>
            </a:r>
            <a:r>
              <a:rPr lang="de-DE" dirty="0"/>
              <a:t>/</a:t>
            </a:r>
            <a:r>
              <a:rPr lang="de-DE" dirty="0" err="1"/>
              <a:t>dokumente</a:t>
            </a:r>
            <a:r>
              <a:rPr lang="de-DE" dirty="0"/>
              <a:t>/</a:t>
            </a:r>
            <a:r>
              <a:rPr lang="de-DE" dirty="0" err="1"/>
              <a:t>gmi_programmierkonzepte_scratch.pdf</a:t>
            </a:r>
            <a:r>
              <a:rPr lang="de-DE" dirty="0"/>
              <a:t>, Seite 7</a:t>
            </a:r>
          </a:p>
        </p:txBody>
      </p:sp>
      <p:sp>
        <p:nvSpPr>
          <p:cNvPr id="4" name="Foliennummernplatzhalter 3"/>
          <p:cNvSpPr>
            <a:spLocks noGrp="1"/>
          </p:cNvSpPr>
          <p:nvPr>
            <p:ph type="sldNum" sz="quarter" idx="5"/>
          </p:nvPr>
        </p:nvSpPr>
        <p:spPr/>
        <p:txBody>
          <a:bodyPr/>
          <a:lstStyle/>
          <a:p>
            <a:fld id="{7393551E-C1F7-3449-9D64-1DB59B6C672B}" type="slidenum">
              <a:rPr lang="en-US" smtClean="0"/>
              <a:t>9</a:t>
            </a:fld>
            <a:endParaRPr lang="en-US"/>
          </a:p>
        </p:txBody>
      </p:sp>
    </p:spTree>
    <p:extLst>
      <p:ext uri="{BB962C8B-B14F-4D97-AF65-F5344CB8AC3E}">
        <p14:creationId xmlns:p14="http://schemas.microsoft.com/office/powerpoint/2010/main" val="13878440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DE" dirty="0"/>
              <a:t>Quelle: https://</a:t>
            </a:r>
            <a:r>
              <a:rPr lang="de-DE" dirty="0" err="1"/>
              <a:t>phzh.ch</a:t>
            </a:r>
            <a:r>
              <a:rPr lang="de-DE" dirty="0"/>
              <a:t>/</a:t>
            </a:r>
            <a:r>
              <a:rPr lang="de-DE" dirty="0" err="1"/>
              <a:t>globalassets</a:t>
            </a:r>
            <a:r>
              <a:rPr lang="de-DE" dirty="0"/>
              <a:t>/</a:t>
            </a:r>
            <a:r>
              <a:rPr lang="de-DE" dirty="0" err="1"/>
              <a:t>phzh.ch</a:t>
            </a:r>
            <a:r>
              <a:rPr lang="de-DE" dirty="0"/>
              <a:t>/</a:t>
            </a:r>
            <a:r>
              <a:rPr lang="de-DE" dirty="0" err="1"/>
              <a:t>medienbildung</a:t>
            </a:r>
            <a:r>
              <a:rPr lang="de-DE" dirty="0"/>
              <a:t>/</a:t>
            </a:r>
            <a:r>
              <a:rPr lang="de-DE" dirty="0" err="1"/>
              <a:t>dokumente</a:t>
            </a:r>
            <a:r>
              <a:rPr lang="de-DE" dirty="0"/>
              <a:t>/</a:t>
            </a:r>
            <a:r>
              <a:rPr lang="de-DE" dirty="0" err="1"/>
              <a:t>gmi_programmierkonzepte_scratch.pdf</a:t>
            </a:r>
            <a:r>
              <a:rPr lang="de-DE" dirty="0"/>
              <a:t>, Seite 8</a:t>
            </a:r>
          </a:p>
        </p:txBody>
      </p:sp>
      <p:sp>
        <p:nvSpPr>
          <p:cNvPr id="4" name="Foliennummernplatzhalter 3"/>
          <p:cNvSpPr>
            <a:spLocks noGrp="1"/>
          </p:cNvSpPr>
          <p:nvPr>
            <p:ph type="sldNum" sz="quarter" idx="5"/>
          </p:nvPr>
        </p:nvSpPr>
        <p:spPr/>
        <p:txBody>
          <a:bodyPr/>
          <a:lstStyle/>
          <a:p>
            <a:fld id="{7393551E-C1F7-3449-9D64-1DB59B6C672B}" type="slidenum">
              <a:rPr lang="en-US" smtClean="0"/>
              <a:t>10</a:t>
            </a:fld>
            <a:endParaRPr lang="en-US"/>
          </a:p>
        </p:txBody>
      </p:sp>
    </p:spTree>
    <p:extLst>
      <p:ext uri="{BB962C8B-B14F-4D97-AF65-F5344CB8AC3E}">
        <p14:creationId xmlns:p14="http://schemas.microsoft.com/office/powerpoint/2010/main" val="411703921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seite">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0" y="1962150"/>
            <a:ext cx="9144000" cy="4902587"/>
          </a:xfrm>
        </p:spPr>
        <p:txBody>
          <a:bodyPr/>
          <a:lstStyle/>
          <a:p>
            <a:r>
              <a:rPr lang="de-DE"/>
              <a:t>Bild durch Klicken auf Symbol hinzufügen</a:t>
            </a:r>
            <a:endParaRPr lang="en-US" dirty="0"/>
          </a:p>
        </p:txBody>
      </p:sp>
      <p:pic>
        <p:nvPicPr>
          <p:cNvPr id="2" name="typoraste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962912"/>
            <a:ext cx="9144000" cy="4895088"/>
          </a:xfrm>
          <a:prstGeom prst="rect">
            <a:avLst/>
          </a:prstGeom>
        </p:spPr>
      </p:pic>
      <p:sp>
        <p:nvSpPr>
          <p:cNvPr id="5" name="Title Placeholder 1"/>
          <p:cNvSpPr>
            <a:spLocks noGrp="1"/>
          </p:cNvSpPr>
          <p:nvPr>
            <p:ph type="title" hasCustomPrompt="1"/>
          </p:nvPr>
        </p:nvSpPr>
        <p:spPr>
          <a:xfrm>
            <a:off x="177799" y="997527"/>
            <a:ext cx="8785225" cy="715386"/>
          </a:xfrm>
          <a:prstGeom prst="rect">
            <a:avLst/>
          </a:prstGeom>
        </p:spPr>
        <p:txBody>
          <a:bodyPr vert="horz" lIns="0" tIns="0" rIns="0" bIns="0" rtlCol="0" anchor="b" anchorCtr="0">
            <a:noAutofit/>
          </a:bodyPr>
          <a:lstStyle>
            <a:lvl1pPr>
              <a:lnSpc>
                <a:spcPct val="90000"/>
              </a:lnSpc>
              <a:defRPr baseline="0"/>
            </a:lvl1pPr>
          </a:lstStyle>
          <a:p>
            <a:r>
              <a:rPr lang="de-DE" dirty="0"/>
              <a:t>Haupttitel (25pt fett)</a:t>
            </a:r>
            <a:endParaRPr lang="en-US" dirty="0"/>
          </a:p>
        </p:txBody>
      </p:sp>
      <p:sp>
        <p:nvSpPr>
          <p:cNvPr id="6" name="Textplatzhalter 3"/>
          <p:cNvSpPr>
            <a:spLocks noGrp="1"/>
          </p:cNvSpPr>
          <p:nvPr>
            <p:ph type="body" sz="quarter" idx="11" hasCustomPrompt="1"/>
          </p:nvPr>
        </p:nvSpPr>
        <p:spPr>
          <a:xfrm>
            <a:off x="177800" y="180975"/>
            <a:ext cx="4305300" cy="175160"/>
          </a:xfrm>
        </p:spPr>
        <p:txBody>
          <a:bodyPr>
            <a:noAutofit/>
          </a:bodyPr>
          <a:lstStyle>
            <a:lvl1pPr marL="0" indent="0">
              <a:buNone/>
              <a:defRPr sz="1000">
                <a:solidFill>
                  <a:srgbClr val="555959"/>
                </a:solidFill>
              </a:defRPr>
            </a:lvl1pPr>
          </a:lstStyle>
          <a:p>
            <a:pPr lvl="0"/>
            <a:r>
              <a:rPr lang="de-DE" dirty="0"/>
              <a:t>Autor Vorname Nachname, Datum</a:t>
            </a:r>
            <a:endParaRPr lang="de-CH" dirty="0"/>
          </a:p>
        </p:txBody>
      </p:sp>
    </p:spTree>
    <p:extLst>
      <p:ext uri="{BB962C8B-B14F-4D97-AF65-F5344CB8AC3E}">
        <p14:creationId xmlns:p14="http://schemas.microsoft.com/office/powerpoint/2010/main" val="17283514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llgemeiner Inhalt">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a:xfrm>
            <a:off x="177799" y="186403"/>
            <a:ext cx="820821" cy="365125"/>
          </a:xfrm>
          <a:prstGeom prst="rect">
            <a:avLst/>
          </a:prstGeom>
        </p:spPr>
        <p:txBody>
          <a:bodyPr/>
          <a:lstStyle/>
          <a:p>
            <a:fld id="{63343499-4781-8F47-9616-5D65C730EB58}" type="slidenum">
              <a:rPr lang="en-US" smtClean="0"/>
              <a:t>‹Nr.›</a:t>
            </a:fld>
            <a:endParaRPr lang="en-US" dirty="0"/>
          </a:p>
        </p:txBody>
      </p:sp>
      <p:sp>
        <p:nvSpPr>
          <p:cNvPr id="8" name="Title Placeholder 1"/>
          <p:cNvSpPr>
            <a:spLocks noGrp="1"/>
          </p:cNvSpPr>
          <p:nvPr>
            <p:ph type="title" hasCustomPrompt="1"/>
          </p:nvPr>
        </p:nvSpPr>
        <p:spPr>
          <a:xfrm>
            <a:off x="177801" y="972001"/>
            <a:ext cx="8785224" cy="740912"/>
          </a:xfrm>
          <a:prstGeom prst="rect">
            <a:avLst/>
          </a:prstGeom>
        </p:spPr>
        <p:txBody>
          <a:bodyPr vert="horz" lIns="0" tIns="0" rIns="0" bIns="0" rtlCol="0" anchor="b" anchorCtr="0">
            <a:noAutofit/>
          </a:bodyPr>
          <a:lstStyle>
            <a:lvl1pPr>
              <a:lnSpc>
                <a:spcPct val="70000"/>
              </a:lnSpc>
              <a:defRPr baseline="0">
                <a:solidFill>
                  <a:schemeClr val="tx1"/>
                </a:solidFill>
              </a:defRPr>
            </a:lvl1pPr>
          </a:lstStyle>
          <a:p>
            <a:r>
              <a:rPr lang="de-DE" dirty="0"/>
              <a:t>Haupttitel (25pt fett)</a:t>
            </a:r>
            <a:endParaRPr lang="en-US" dirty="0"/>
          </a:p>
        </p:txBody>
      </p:sp>
      <p:sp>
        <p:nvSpPr>
          <p:cNvPr id="5" name="Textplatzhalter 4"/>
          <p:cNvSpPr>
            <a:spLocks noGrp="1"/>
          </p:cNvSpPr>
          <p:nvPr>
            <p:ph type="body" sz="quarter" idx="14"/>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Tree>
    <p:extLst>
      <p:ext uri="{BB962C8B-B14F-4D97-AF65-F5344CB8AC3E}">
        <p14:creationId xmlns:p14="http://schemas.microsoft.com/office/powerpoint/2010/main" val="16210653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seite mit Untertitel">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0" y="1962150"/>
            <a:ext cx="9144000" cy="4902587"/>
          </a:xfrm>
        </p:spPr>
        <p:txBody>
          <a:bodyPr/>
          <a:lstStyle/>
          <a:p>
            <a:r>
              <a:rPr lang="de-DE"/>
              <a:t>Bild durch Klicken auf Symbol hinzufügen</a:t>
            </a:r>
            <a:endParaRPr lang="en-US" dirty="0"/>
          </a:p>
        </p:txBody>
      </p:sp>
      <p:pic>
        <p:nvPicPr>
          <p:cNvPr id="2" name="typoraste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962061"/>
            <a:ext cx="9144000" cy="4895088"/>
          </a:xfrm>
          <a:prstGeom prst="rect">
            <a:avLst/>
          </a:prstGeom>
        </p:spPr>
      </p:pic>
      <p:sp>
        <p:nvSpPr>
          <p:cNvPr id="5" name="Title Placeholder 1"/>
          <p:cNvSpPr>
            <a:spLocks noGrp="1"/>
          </p:cNvSpPr>
          <p:nvPr>
            <p:ph type="title" hasCustomPrompt="1"/>
          </p:nvPr>
        </p:nvSpPr>
        <p:spPr>
          <a:xfrm>
            <a:off x="177800" y="1141522"/>
            <a:ext cx="8640000" cy="340652"/>
          </a:xfrm>
          <a:prstGeom prst="rect">
            <a:avLst/>
          </a:prstGeom>
        </p:spPr>
        <p:txBody>
          <a:bodyPr vert="horz" lIns="0" tIns="0" rIns="0" bIns="0" rtlCol="0" anchor="b" anchorCtr="0">
            <a:noAutofit/>
          </a:bodyPr>
          <a:lstStyle>
            <a:lvl1pPr>
              <a:defRPr baseline="0"/>
            </a:lvl1pPr>
          </a:lstStyle>
          <a:p>
            <a:r>
              <a:rPr lang="de-DE" dirty="0"/>
              <a:t>Haupttitel (25pt fett)</a:t>
            </a:r>
            <a:endParaRPr lang="en-US" dirty="0"/>
          </a:p>
        </p:txBody>
      </p:sp>
      <p:sp>
        <p:nvSpPr>
          <p:cNvPr id="9" name="Textplatzhalter 8"/>
          <p:cNvSpPr>
            <a:spLocks noGrp="1"/>
          </p:cNvSpPr>
          <p:nvPr>
            <p:ph type="body" sz="quarter" idx="11" hasCustomPrompt="1"/>
          </p:nvPr>
        </p:nvSpPr>
        <p:spPr>
          <a:xfrm>
            <a:off x="177800" y="1503978"/>
            <a:ext cx="8640000" cy="206408"/>
          </a:xfrm>
        </p:spPr>
        <p:txBody>
          <a:bodyPr>
            <a:noAutofit/>
          </a:bodyPr>
          <a:lstStyle>
            <a:lvl1pPr marL="0" indent="0">
              <a:lnSpc>
                <a:spcPts val="1600"/>
              </a:lnSpc>
              <a:spcBef>
                <a:spcPts val="0"/>
              </a:spcBef>
              <a:buNone/>
              <a:defRPr sz="1600" baseline="0">
                <a:solidFill>
                  <a:srgbClr val="FF0000"/>
                </a:solidFill>
                <a:latin typeface="+mj-lt"/>
              </a:defRPr>
            </a:lvl1pPr>
          </a:lstStyle>
          <a:p>
            <a:pPr lvl="0"/>
            <a:r>
              <a:rPr lang="de-CH" sz="1600" dirty="0">
                <a:latin typeface="+mj-lt"/>
              </a:rPr>
              <a:t>Untertitel (16pt normal)</a:t>
            </a:r>
            <a:endParaRPr lang="de-CH" dirty="0"/>
          </a:p>
        </p:txBody>
      </p:sp>
      <p:sp>
        <p:nvSpPr>
          <p:cNvPr id="6" name="Textplatzhalter 3"/>
          <p:cNvSpPr>
            <a:spLocks noGrp="1"/>
          </p:cNvSpPr>
          <p:nvPr>
            <p:ph type="body" sz="quarter" idx="12" hasCustomPrompt="1"/>
          </p:nvPr>
        </p:nvSpPr>
        <p:spPr>
          <a:xfrm>
            <a:off x="177800" y="180975"/>
            <a:ext cx="4305300" cy="175160"/>
          </a:xfrm>
        </p:spPr>
        <p:txBody>
          <a:bodyPr>
            <a:noAutofit/>
          </a:bodyPr>
          <a:lstStyle>
            <a:lvl1pPr marL="0" indent="0">
              <a:buNone/>
              <a:defRPr sz="1000">
                <a:solidFill>
                  <a:srgbClr val="555959"/>
                </a:solidFill>
              </a:defRPr>
            </a:lvl1pPr>
          </a:lstStyle>
          <a:p>
            <a:pPr lvl="0"/>
            <a:r>
              <a:rPr lang="de-DE" dirty="0"/>
              <a:t>Autor Vorname Nachname, Datum</a:t>
            </a:r>
            <a:endParaRPr lang="de-CH" dirty="0"/>
          </a:p>
        </p:txBody>
      </p:sp>
    </p:spTree>
    <p:extLst>
      <p:ext uri="{BB962C8B-B14F-4D97-AF65-F5344CB8AC3E}">
        <p14:creationId xmlns:p14="http://schemas.microsoft.com/office/powerpoint/2010/main" val="5674790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seite 2 Zeilen Untertitel">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0" y="1962150"/>
            <a:ext cx="9144000" cy="4902587"/>
          </a:xfrm>
        </p:spPr>
        <p:txBody>
          <a:bodyPr/>
          <a:lstStyle/>
          <a:p>
            <a:r>
              <a:rPr lang="de-DE"/>
              <a:t>Bild durch Klicken auf Symbol hinzufügen</a:t>
            </a:r>
            <a:endParaRPr lang="en-US" dirty="0"/>
          </a:p>
        </p:txBody>
      </p:sp>
      <p:pic>
        <p:nvPicPr>
          <p:cNvPr id="2" name="typoraste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961026"/>
            <a:ext cx="9144000" cy="4895088"/>
          </a:xfrm>
          <a:prstGeom prst="rect">
            <a:avLst/>
          </a:prstGeom>
        </p:spPr>
      </p:pic>
      <p:sp>
        <p:nvSpPr>
          <p:cNvPr id="5" name="Title Placeholder 1"/>
          <p:cNvSpPr>
            <a:spLocks noGrp="1"/>
          </p:cNvSpPr>
          <p:nvPr>
            <p:ph type="title" hasCustomPrompt="1"/>
          </p:nvPr>
        </p:nvSpPr>
        <p:spPr>
          <a:xfrm>
            <a:off x="177800" y="934816"/>
            <a:ext cx="8640000" cy="340652"/>
          </a:xfrm>
          <a:prstGeom prst="rect">
            <a:avLst/>
          </a:prstGeom>
        </p:spPr>
        <p:txBody>
          <a:bodyPr vert="horz" lIns="0" tIns="0" rIns="0" bIns="0" rtlCol="0" anchor="b" anchorCtr="0">
            <a:noAutofit/>
          </a:bodyPr>
          <a:lstStyle>
            <a:lvl1pPr>
              <a:defRPr baseline="0"/>
            </a:lvl1pPr>
          </a:lstStyle>
          <a:p>
            <a:r>
              <a:rPr lang="de-DE" dirty="0"/>
              <a:t>Haupttitel (25pt fett)</a:t>
            </a:r>
            <a:endParaRPr lang="en-US" dirty="0"/>
          </a:p>
        </p:txBody>
      </p:sp>
      <p:sp>
        <p:nvSpPr>
          <p:cNvPr id="9" name="Textplatzhalter 8"/>
          <p:cNvSpPr>
            <a:spLocks noGrp="1"/>
          </p:cNvSpPr>
          <p:nvPr>
            <p:ph type="body" sz="quarter" idx="11" hasCustomPrompt="1"/>
          </p:nvPr>
        </p:nvSpPr>
        <p:spPr>
          <a:xfrm>
            <a:off x="183178" y="1297510"/>
            <a:ext cx="8640000" cy="416551"/>
          </a:xfrm>
        </p:spPr>
        <p:txBody>
          <a:bodyPr anchor="b">
            <a:noAutofit/>
          </a:bodyPr>
          <a:lstStyle>
            <a:lvl1pPr marL="0" indent="0">
              <a:lnSpc>
                <a:spcPct val="80000"/>
              </a:lnSpc>
              <a:spcBef>
                <a:spcPts val="0"/>
              </a:spcBef>
              <a:spcAft>
                <a:spcPts val="0"/>
              </a:spcAft>
              <a:buNone/>
              <a:defRPr sz="1600" baseline="0">
                <a:solidFill>
                  <a:srgbClr val="FF0000"/>
                </a:solidFill>
                <a:latin typeface="+mj-lt"/>
              </a:defRPr>
            </a:lvl1pPr>
          </a:lstStyle>
          <a:p>
            <a:pPr lvl="0"/>
            <a:r>
              <a:rPr lang="de-CH" sz="1600" dirty="0">
                <a:latin typeface="+mj-lt"/>
              </a:rPr>
              <a:t>Untertitel (16pt normal)</a:t>
            </a:r>
          </a:p>
          <a:p>
            <a:pPr lvl="0"/>
            <a:r>
              <a:rPr lang="de-CH" sz="1600" dirty="0">
                <a:latin typeface="+mj-lt"/>
              </a:rPr>
              <a:t>Zweite Zeile</a:t>
            </a:r>
            <a:endParaRPr lang="de-CH" dirty="0"/>
          </a:p>
        </p:txBody>
      </p:sp>
      <p:sp>
        <p:nvSpPr>
          <p:cNvPr id="6" name="Textplatzhalter 3"/>
          <p:cNvSpPr>
            <a:spLocks noGrp="1"/>
          </p:cNvSpPr>
          <p:nvPr>
            <p:ph type="body" sz="quarter" idx="12" hasCustomPrompt="1"/>
          </p:nvPr>
        </p:nvSpPr>
        <p:spPr>
          <a:xfrm>
            <a:off x="177800" y="180975"/>
            <a:ext cx="4305300" cy="175160"/>
          </a:xfrm>
        </p:spPr>
        <p:txBody>
          <a:bodyPr>
            <a:noAutofit/>
          </a:bodyPr>
          <a:lstStyle>
            <a:lvl1pPr marL="0" indent="0">
              <a:buNone/>
              <a:defRPr sz="1000">
                <a:solidFill>
                  <a:srgbClr val="555959"/>
                </a:solidFill>
              </a:defRPr>
            </a:lvl1pPr>
          </a:lstStyle>
          <a:p>
            <a:pPr lvl="0"/>
            <a:r>
              <a:rPr lang="de-DE" dirty="0"/>
              <a:t>Autor Vorname Nachname, Datum</a:t>
            </a:r>
            <a:endParaRPr lang="de-CH" dirty="0"/>
          </a:p>
        </p:txBody>
      </p:sp>
    </p:spTree>
    <p:extLst>
      <p:ext uri="{BB962C8B-B14F-4D97-AF65-F5344CB8AC3E}">
        <p14:creationId xmlns:p14="http://schemas.microsoft.com/office/powerpoint/2010/main" val="5821122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haltsübersicht">
    <p:spTree>
      <p:nvGrpSpPr>
        <p:cNvPr id="1" name=""/>
        <p:cNvGrpSpPr/>
        <p:nvPr/>
      </p:nvGrpSpPr>
      <p:grpSpPr>
        <a:xfrm>
          <a:off x="0" y="0"/>
          <a:ext cx="0" cy="0"/>
          <a:chOff x="0" y="0"/>
          <a:chExt cx="0" cy="0"/>
        </a:xfrm>
      </p:grpSpPr>
      <p:sp>
        <p:nvSpPr>
          <p:cNvPr id="7" name="Text Placeholder 2"/>
          <p:cNvSpPr>
            <a:spLocks noGrp="1"/>
          </p:cNvSpPr>
          <p:nvPr>
            <p:ph idx="1" hasCustomPrompt="1"/>
          </p:nvPr>
        </p:nvSpPr>
        <p:spPr>
          <a:xfrm>
            <a:off x="4660900" y="1962151"/>
            <a:ext cx="4302125" cy="4714874"/>
          </a:xfrm>
          <a:prstGeom prst="rect">
            <a:avLst/>
          </a:prstGeom>
        </p:spPr>
        <p:txBody>
          <a:bodyPr vert="horz" lIns="0" tIns="0" rIns="0" bIns="0" rtlCol="0">
            <a:normAutofit/>
          </a:bodyPr>
          <a:lstStyle>
            <a:lvl1pPr marL="360000" indent="-360000">
              <a:lnSpc>
                <a:spcPct val="90000"/>
              </a:lnSpc>
              <a:buFont typeface="+mj-lt"/>
              <a:buAutoNum type="arabicPeriod"/>
              <a:defRPr sz="2500"/>
            </a:lvl1pPr>
          </a:lstStyle>
          <a:p>
            <a:pPr lvl="0"/>
            <a:r>
              <a:rPr lang="de-DE" dirty="0"/>
              <a:t>Inhalt</a:t>
            </a:r>
            <a:endParaRPr lang="en-US" dirty="0"/>
          </a:p>
        </p:txBody>
      </p:sp>
      <p:sp>
        <p:nvSpPr>
          <p:cNvPr id="9" name="Picture Placeholder 8"/>
          <p:cNvSpPr>
            <a:spLocks noGrp="1"/>
          </p:cNvSpPr>
          <p:nvPr>
            <p:ph type="pic" sz="quarter" idx="10"/>
          </p:nvPr>
        </p:nvSpPr>
        <p:spPr>
          <a:xfrm>
            <a:off x="177800" y="1962150"/>
            <a:ext cx="4305300" cy="4714875"/>
          </a:xfrm>
        </p:spPr>
        <p:txBody>
          <a:bodyPr/>
          <a:lstStyle>
            <a:lvl1pPr marL="0" indent="0">
              <a:buNone/>
              <a:defRPr>
                <a:solidFill>
                  <a:schemeClr val="tx1"/>
                </a:solidFill>
              </a:defRPr>
            </a:lvl1pPr>
          </a:lstStyle>
          <a:p>
            <a:r>
              <a:rPr lang="de-DE"/>
              <a:t>Bild durch Klicken auf Symbol hinzufügen</a:t>
            </a:r>
            <a:endParaRPr lang="en-US" dirty="0"/>
          </a:p>
        </p:txBody>
      </p:sp>
      <p:sp>
        <p:nvSpPr>
          <p:cNvPr id="11" name="Slide Number Placeholder 10"/>
          <p:cNvSpPr>
            <a:spLocks noGrp="1"/>
          </p:cNvSpPr>
          <p:nvPr>
            <p:ph type="sldNum" sz="quarter" idx="12"/>
          </p:nvPr>
        </p:nvSpPr>
        <p:spPr>
          <a:xfrm>
            <a:off x="177800" y="186403"/>
            <a:ext cx="406400" cy="365125"/>
          </a:xfrm>
          <a:prstGeom prst="rect">
            <a:avLst/>
          </a:prstGeom>
        </p:spPr>
        <p:txBody>
          <a:bodyPr/>
          <a:lstStyle/>
          <a:p>
            <a:fld id="{63343499-4781-8F47-9616-5D65C730EB58}" type="slidenum">
              <a:rPr lang="en-US" smtClean="0"/>
              <a:t>‹Nr.›</a:t>
            </a:fld>
            <a:endParaRPr lang="en-US"/>
          </a:p>
        </p:txBody>
      </p:sp>
      <p:sp>
        <p:nvSpPr>
          <p:cNvPr id="8" name="Title Placeholder 1"/>
          <p:cNvSpPr>
            <a:spLocks noGrp="1"/>
          </p:cNvSpPr>
          <p:nvPr>
            <p:ph type="title" hasCustomPrompt="1"/>
          </p:nvPr>
        </p:nvSpPr>
        <p:spPr>
          <a:xfrm>
            <a:off x="177801" y="960846"/>
            <a:ext cx="8785224" cy="752067"/>
          </a:xfrm>
          <a:prstGeom prst="rect">
            <a:avLst/>
          </a:prstGeom>
        </p:spPr>
        <p:txBody>
          <a:bodyPr vert="horz" lIns="0" tIns="0" rIns="0" bIns="0" rtlCol="0" anchor="b" anchorCtr="0">
            <a:noAutofit/>
          </a:bodyPr>
          <a:lstStyle>
            <a:lvl1pPr>
              <a:lnSpc>
                <a:spcPct val="70000"/>
              </a:lnSpc>
              <a:defRPr baseline="0">
                <a:solidFill>
                  <a:schemeClr val="tx1"/>
                </a:solidFill>
              </a:defRPr>
            </a:lvl1pPr>
          </a:lstStyle>
          <a:p>
            <a:r>
              <a:rPr lang="de-DE" dirty="0"/>
              <a:t>Haupttitel (25pt fett)</a:t>
            </a:r>
            <a:endParaRPr lang="en-US" dirty="0"/>
          </a:p>
        </p:txBody>
      </p:sp>
    </p:spTree>
    <p:extLst>
      <p:ext uri="{BB962C8B-B14F-4D97-AF65-F5344CB8AC3E}">
        <p14:creationId xmlns:p14="http://schemas.microsoft.com/office/powerpoint/2010/main" val="7405409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ld und Text">
    <p:spTree>
      <p:nvGrpSpPr>
        <p:cNvPr id="1" name=""/>
        <p:cNvGrpSpPr/>
        <p:nvPr/>
      </p:nvGrpSpPr>
      <p:grpSpPr>
        <a:xfrm>
          <a:off x="0" y="0"/>
          <a:ext cx="0" cy="0"/>
          <a:chOff x="0" y="0"/>
          <a:chExt cx="0" cy="0"/>
        </a:xfrm>
      </p:grpSpPr>
      <p:sp>
        <p:nvSpPr>
          <p:cNvPr id="7" name="Text Placeholder 2"/>
          <p:cNvSpPr>
            <a:spLocks noGrp="1"/>
          </p:cNvSpPr>
          <p:nvPr>
            <p:ph idx="1" hasCustomPrompt="1"/>
          </p:nvPr>
        </p:nvSpPr>
        <p:spPr>
          <a:xfrm>
            <a:off x="3767138" y="1962150"/>
            <a:ext cx="5195885" cy="4714875"/>
          </a:xfrm>
          <a:prstGeom prst="rect">
            <a:avLst/>
          </a:prstGeom>
        </p:spPr>
        <p:txBody>
          <a:bodyPr vert="horz" lIns="0" tIns="0" rIns="0" bIns="0" rtlCol="0">
            <a:normAutofit/>
          </a:bodyPr>
          <a:lstStyle>
            <a:lvl1pPr marL="0" indent="0">
              <a:lnSpc>
                <a:spcPct val="90000"/>
              </a:lnSpc>
              <a:spcAft>
                <a:spcPts val="800"/>
              </a:spcAft>
              <a:buNone/>
              <a:defRPr sz="2500" baseline="0"/>
            </a:lvl1pPr>
            <a:lvl2pPr marL="457200" indent="0">
              <a:buNone/>
              <a:defRPr/>
            </a:lvl2pPr>
            <a:lvl3pPr marL="914400" indent="0">
              <a:buNone/>
              <a:defRPr/>
            </a:lvl3pPr>
            <a:lvl4pPr marL="1371600" indent="0">
              <a:buNone/>
              <a:defRPr/>
            </a:lvl4pPr>
            <a:lvl5pPr marL="1828800" indent="0">
              <a:buNone/>
              <a:defRPr/>
            </a:lvl5pPr>
          </a:lstStyle>
          <a:p>
            <a:pPr lvl="0"/>
            <a:r>
              <a:rPr lang="en-US" dirty="0"/>
              <a:t>Text </a:t>
            </a:r>
            <a:r>
              <a:rPr lang="en-US" dirty="0" err="1"/>
              <a:t>eingeben</a:t>
            </a:r>
            <a:endParaRPr lang="en-US" dirty="0"/>
          </a:p>
        </p:txBody>
      </p:sp>
      <p:sp>
        <p:nvSpPr>
          <p:cNvPr id="9" name="Picture Placeholder 8"/>
          <p:cNvSpPr>
            <a:spLocks noGrp="1"/>
          </p:cNvSpPr>
          <p:nvPr>
            <p:ph type="pic" sz="quarter" idx="10"/>
          </p:nvPr>
        </p:nvSpPr>
        <p:spPr>
          <a:xfrm>
            <a:off x="177801" y="1962150"/>
            <a:ext cx="3406774" cy="4717180"/>
          </a:xfrm>
        </p:spPr>
        <p:txBody>
          <a:bodyPr/>
          <a:lstStyle>
            <a:lvl1pPr marL="0" indent="0">
              <a:buNone/>
              <a:defRPr/>
            </a:lvl1pPr>
          </a:lstStyle>
          <a:p>
            <a:r>
              <a:rPr lang="de-DE"/>
              <a:t>Bild durch Klicken auf Symbol hinzufügen</a:t>
            </a:r>
            <a:endParaRPr lang="en-US" dirty="0"/>
          </a:p>
        </p:txBody>
      </p:sp>
      <p:sp>
        <p:nvSpPr>
          <p:cNvPr id="2" name="Slide Number Placeholder 1"/>
          <p:cNvSpPr>
            <a:spLocks noGrp="1"/>
          </p:cNvSpPr>
          <p:nvPr>
            <p:ph type="sldNum" sz="quarter" idx="12"/>
          </p:nvPr>
        </p:nvSpPr>
        <p:spPr>
          <a:xfrm>
            <a:off x="177800" y="186403"/>
            <a:ext cx="406400" cy="365125"/>
          </a:xfrm>
          <a:prstGeom prst="rect">
            <a:avLst/>
          </a:prstGeom>
        </p:spPr>
        <p:txBody>
          <a:bodyPr/>
          <a:lstStyle/>
          <a:p>
            <a:fld id="{63343499-4781-8F47-9616-5D65C730EB58}" type="slidenum">
              <a:rPr lang="en-US" smtClean="0"/>
              <a:t>‹Nr.›</a:t>
            </a:fld>
            <a:endParaRPr lang="en-US"/>
          </a:p>
        </p:txBody>
      </p:sp>
      <p:sp>
        <p:nvSpPr>
          <p:cNvPr id="8" name="Title Placeholder 1"/>
          <p:cNvSpPr>
            <a:spLocks noGrp="1"/>
          </p:cNvSpPr>
          <p:nvPr>
            <p:ph type="title" hasCustomPrompt="1"/>
          </p:nvPr>
        </p:nvSpPr>
        <p:spPr>
          <a:xfrm>
            <a:off x="177799" y="972000"/>
            <a:ext cx="8785225" cy="740913"/>
          </a:xfrm>
          <a:prstGeom prst="rect">
            <a:avLst/>
          </a:prstGeom>
        </p:spPr>
        <p:txBody>
          <a:bodyPr vert="horz" lIns="0" tIns="0" rIns="0" bIns="0" rtlCol="0" anchor="b" anchorCtr="0">
            <a:noAutofit/>
          </a:bodyPr>
          <a:lstStyle>
            <a:lvl1pPr>
              <a:lnSpc>
                <a:spcPct val="70000"/>
              </a:lnSpc>
              <a:defRPr baseline="0">
                <a:solidFill>
                  <a:schemeClr val="tx1"/>
                </a:solidFill>
              </a:defRPr>
            </a:lvl1pPr>
          </a:lstStyle>
          <a:p>
            <a:r>
              <a:rPr lang="de-DE" dirty="0"/>
              <a:t>Haupttitel (25pt fett)</a:t>
            </a:r>
            <a:endParaRPr lang="en-US" dirty="0"/>
          </a:p>
        </p:txBody>
      </p:sp>
    </p:spTree>
    <p:extLst>
      <p:ext uri="{BB962C8B-B14F-4D97-AF65-F5344CB8AC3E}">
        <p14:creationId xmlns:p14="http://schemas.microsoft.com/office/powerpoint/2010/main" val="35403268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ildseite">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177801" y="1962151"/>
            <a:ext cx="6992937" cy="4714874"/>
          </a:xfrm>
        </p:spPr>
        <p:txBody>
          <a:bodyPr/>
          <a:lstStyle>
            <a:lvl1pPr marL="0" indent="0">
              <a:buNone/>
              <a:defRPr/>
            </a:lvl1pPr>
          </a:lstStyle>
          <a:p>
            <a:r>
              <a:rPr lang="de-DE"/>
              <a:t>Bild durch Klicken auf Symbol hinzufügen</a:t>
            </a:r>
            <a:endParaRPr lang="en-US" dirty="0"/>
          </a:p>
        </p:txBody>
      </p:sp>
      <p:sp>
        <p:nvSpPr>
          <p:cNvPr id="2" name="Slide Number Placeholder 1"/>
          <p:cNvSpPr>
            <a:spLocks noGrp="1"/>
          </p:cNvSpPr>
          <p:nvPr>
            <p:ph type="sldNum" sz="quarter" idx="12"/>
          </p:nvPr>
        </p:nvSpPr>
        <p:spPr>
          <a:xfrm>
            <a:off x="177800" y="186403"/>
            <a:ext cx="406400" cy="365125"/>
          </a:xfrm>
          <a:prstGeom prst="rect">
            <a:avLst/>
          </a:prstGeom>
        </p:spPr>
        <p:txBody>
          <a:bodyPr/>
          <a:lstStyle/>
          <a:p>
            <a:fld id="{63343499-4781-8F47-9616-5D65C730EB58}" type="slidenum">
              <a:rPr lang="en-US" smtClean="0"/>
              <a:t>‹Nr.›</a:t>
            </a:fld>
            <a:endParaRPr lang="en-US"/>
          </a:p>
        </p:txBody>
      </p:sp>
      <p:sp>
        <p:nvSpPr>
          <p:cNvPr id="6" name="Title Placeholder 1"/>
          <p:cNvSpPr>
            <a:spLocks noGrp="1"/>
          </p:cNvSpPr>
          <p:nvPr>
            <p:ph type="title" hasCustomPrompt="1"/>
          </p:nvPr>
        </p:nvSpPr>
        <p:spPr>
          <a:xfrm>
            <a:off x="177801" y="972000"/>
            <a:ext cx="8785224" cy="740913"/>
          </a:xfrm>
          <a:prstGeom prst="rect">
            <a:avLst/>
          </a:prstGeom>
        </p:spPr>
        <p:txBody>
          <a:bodyPr vert="horz" lIns="0" tIns="0" rIns="0" bIns="0" rtlCol="0" anchor="b" anchorCtr="0">
            <a:noAutofit/>
          </a:bodyPr>
          <a:lstStyle>
            <a:lvl1pPr>
              <a:lnSpc>
                <a:spcPct val="70000"/>
              </a:lnSpc>
              <a:defRPr baseline="0">
                <a:solidFill>
                  <a:schemeClr val="tx1"/>
                </a:solidFill>
              </a:defRPr>
            </a:lvl1pPr>
          </a:lstStyle>
          <a:p>
            <a:r>
              <a:rPr lang="de-DE" dirty="0"/>
              <a:t>Haupttitel (25pt fett)</a:t>
            </a:r>
            <a:endParaRPr lang="en-US" dirty="0"/>
          </a:p>
        </p:txBody>
      </p:sp>
    </p:spTree>
    <p:extLst>
      <p:ext uri="{BB962C8B-B14F-4D97-AF65-F5344CB8AC3E}">
        <p14:creationId xmlns:p14="http://schemas.microsoft.com/office/powerpoint/2010/main" val="40331271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Grafik">
    <p:spTree>
      <p:nvGrpSpPr>
        <p:cNvPr id="1" name=""/>
        <p:cNvGrpSpPr/>
        <p:nvPr/>
      </p:nvGrpSpPr>
      <p:grpSpPr>
        <a:xfrm>
          <a:off x="0" y="0"/>
          <a:ext cx="0" cy="0"/>
          <a:chOff x="0" y="0"/>
          <a:chExt cx="0" cy="0"/>
        </a:xfrm>
      </p:grpSpPr>
      <p:sp>
        <p:nvSpPr>
          <p:cNvPr id="3" name="Chart Placeholder 2"/>
          <p:cNvSpPr>
            <a:spLocks noGrp="1"/>
          </p:cNvSpPr>
          <p:nvPr>
            <p:ph type="chart" sz="quarter" idx="12"/>
          </p:nvPr>
        </p:nvSpPr>
        <p:spPr>
          <a:xfrm>
            <a:off x="177799" y="1962150"/>
            <a:ext cx="8785226" cy="4714875"/>
          </a:xfrm>
        </p:spPr>
        <p:txBody>
          <a:bodyPr>
            <a:normAutofit/>
          </a:bodyPr>
          <a:lstStyle>
            <a:lvl1pPr>
              <a:lnSpc>
                <a:spcPct val="90000"/>
              </a:lnSpc>
              <a:defRPr sz="1600"/>
            </a:lvl1pPr>
          </a:lstStyle>
          <a:p>
            <a:r>
              <a:rPr lang="de-DE"/>
              <a:t>Diagramm durch Klicken auf Symbol hinzufügen</a:t>
            </a:r>
            <a:endParaRPr lang="en-US" dirty="0"/>
          </a:p>
        </p:txBody>
      </p:sp>
      <p:sp>
        <p:nvSpPr>
          <p:cNvPr id="4" name="Slide Number Placeholder 3"/>
          <p:cNvSpPr>
            <a:spLocks noGrp="1"/>
          </p:cNvSpPr>
          <p:nvPr>
            <p:ph type="sldNum" sz="quarter" idx="13"/>
          </p:nvPr>
        </p:nvSpPr>
        <p:spPr>
          <a:xfrm>
            <a:off x="177800" y="186403"/>
            <a:ext cx="406400" cy="365125"/>
          </a:xfrm>
          <a:prstGeom prst="rect">
            <a:avLst/>
          </a:prstGeom>
        </p:spPr>
        <p:txBody>
          <a:bodyPr/>
          <a:lstStyle/>
          <a:p>
            <a:fld id="{63343499-4781-8F47-9616-5D65C730EB58}" type="slidenum">
              <a:rPr lang="en-US" smtClean="0"/>
              <a:t>‹Nr.›</a:t>
            </a:fld>
            <a:endParaRPr lang="en-US"/>
          </a:p>
        </p:txBody>
      </p:sp>
      <p:sp>
        <p:nvSpPr>
          <p:cNvPr id="6" name="Title Placeholder 1"/>
          <p:cNvSpPr>
            <a:spLocks noGrp="1"/>
          </p:cNvSpPr>
          <p:nvPr>
            <p:ph type="title" hasCustomPrompt="1"/>
          </p:nvPr>
        </p:nvSpPr>
        <p:spPr>
          <a:xfrm>
            <a:off x="177799" y="972000"/>
            <a:ext cx="8785225" cy="740913"/>
          </a:xfrm>
          <a:prstGeom prst="rect">
            <a:avLst/>
          </a:prstGeom>
        </p:spPr>
        <p:txBody>
          <a:bodyPr vert="horz" lIns="0" tIns="0" rIns="0" bIns="0" rtlCol="0" anchor="b" anchorCtr="0">
            <a:noAutofit/>
          </a:bodyPr>
          <a:lstStyle>
            <a:lvl1pPr>
              <a:lnSpc>
                <a:spcPct val="70000"/>
              </a:lnSpc>
              <a:defRPr baseline="0">
                <a:solidFill>
                  <a:schemeClr val="tx1"/>
                </a:solidFill>
              </a:defRPr>
            </a:lvl1pPr>
          </a:lstStyle>
          <a:p>
            <a:r>
              <a:rPr lang="de-DE" dirty="0"/>
              <a:t>Haupttitel (25pt fett)</a:t>
            </a:r>
            <a:endParaRPr lang="en-US" dirty="0"/>
          </a:p>
        </p:txBody>
      </p:sp>
    </p:spTree>
    <p:extLst>
      <p:ext uri="{BB962C8B-B14F-4D97-AF65-F5344CB8AC3E}">
        <p14:creationId xmlns:p14="http://schemas.microsoft.com/office/powerpoint/2010/main" val="3283169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Grafik 5"/>
          <p:cNvPicPr/>
          <p:nvPr userDrawn="1"/>
        </p:nvPicPr>
        <p:blipFill>
          <a:blip r:embed="rId10">
            <a:extLst>
              <a:ext uri="{28A0092B-C50C-407E-A947-70E740481C1C}">
                <a14:useLocalDpi xmlns:a14="http://schemas.microsoft.com/office/drawing/2010/main" val="0"/>
              </a:ext>
            </a:extLst>
          </a:blip>
          <a:stretch>
            <a:fillRect/>
          </a:stretch>
        </p:blipFill>
        <p:spPr>
          <a:xfrm>
            <a:off x="4994538" y="191829"/>
            <a:ext cx="3959860" cy="863600"/>
          </a:xfrm>
          <a:prstGeom prst="rect">
            <a:avLst/>
          </a:prstGeom>
        </p:spPr>
      </p:pic>
      <p:sp>
        <p:nvSpPr>
          <p:cNvPr id="2" name="Title Placeholder 1"/>
          <p:cNvSpPr>
            <a:spLocks noGrp="1"/>
          </p:cNvSpPr>
          <p:nvPr>
            <p:ph type="title"/>
          </p:nvPr>
        </p:nvSpPr>
        <p:spPr>
          <a:xfrm>
            <a:off x="177799" y="1229298"/>
            <a:ext cx="8785225" cy="483616"/>
          </a:xfrm>
          <a:prstGeom prst="rect">
            <a:avLst/>
          </a:prstGeom>
        </p:spPr>
        <p:txBody>
          <a:bodyPr vert="horz" lIns="0" tIns="0" rIns="0" bIns="0" rtlCol="0" anchor="b" anchorCtr="0">
            <a:noAutofit/>
          </a:bodyPr>
          <a:lstStyle/>
          <a:p>
            <a:r>
              <a:rPr lang="de-DE" dirty="0"/>
              <a:t>Haupttitel/Untertitel</a:t>
            </a:r>
            <a:endParaRPr lang="en-US" dirty="0"/>
          </a:p>
        </p:txBody>
      </p:sp>
      <p:sp>
        <p:nvSpPr>
          <p:cNvPr id="3" name="Text Placeholder 2"/>
          <p:cNvSpPr>
            <a:spLocks noGrp="1"/>
          </p:cNvSpPr>
          <p:nvPr>
            <p:ph type="body" idx="1"/>
          </p:nvPr>
        </p:nvSpPr>
        <p:spPr>
          <a:xfrm>
            <a:off x="177799" y="1962150"/>
            <a:ext cx="8785225" cy="4714875"/>
          </a:xfrm>
          <a:prstGeom prst="rect">
            <a:avLst/>
          </a:prstGeom>
        </p:spPr>
        <p:txBody>
          <a:bodyPr vert="horz" lIns="0" tIns="0" rIns="0" bIns="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Tree>
    <p:extLst>
      <p:ext uri="{BB962C8B-B14F-4D97-AF65-F5344CB8AC3E}">
        <p14:creationId xmlns:p14="http://schemas.microsoft.com/office/powerpoint/2010/main" val="3693843513"/>
      </p:ext>
    </p:extLst>
  </p:cSld>
  <p:clrMap bg1="lt1" tx1="dk1" bg2="lt2" tx2="dk2" accent1="accent1" accent2="accent2" accent3="accent3" accent4="accent4" accent5="accent5" accent6="accent6" hlink="hlink" folHlink="folHlink"/>
  <p:sldLayoutIdLst>
    <p:sldLayoutId id="2147493465" r:id="rId1"/>
    <p:sldLayoutId id="2147493467" r:id="rId2"/>
    <p:sldLayoutId id="2147493473" r:id="rId3"/>
    <p:sldLayoutId id="2147493474" r:id="rId4"/>
    <p:sldLayoutId id="2147493466" r:id="rId5"/>
    <p:sldLayoutId id="2147493469" r:id="rId6"/>
    <p:sldLayoutId id="2147493470" r:id="rId7"/>
    <p:sldLayoutId id="2147493471" r:id="rId8"/>
  </p:sldLayoutIdLst>
  <p:hf hdr="0" ftr="0" dt="0"/>
  <p:txStyles>
    <p:titleStyle>
      <a:lvl1pPr algn="l" defTabSz="457200" rtl="0" eaLnBrk="1" latinLnBrk="0" hangingPunct="1">
        <a:lnSpc>
          <a:spcPts val="2500"/>
        </a:lnSpc>
        <a:spcBef>
          <a:spcPct val="0"/>
        </a:spcBef>
        <a:buNone/>
        <a:defRPr sz="2500" b="1" kern="1200">
          <a:solidFill>
            <a:srgbClr val="FF0000"/>
          </a:solidFill>
          <a:latin typeface="+mj-lt"/>
          <a:ea typeface="+mj-ea"/>
          <a:cs typeface="+mj-cs"/>
        </a:defRPr>
      </a:lvl1pPr>
    </p:titleStyle>
    <p:bodyStyle>
      <a:lvl1pPr marL="270000" indent="-270000" algn="l" defTabSz="457200" rtl="0" eaLnBrk="1" latinLnBrk="0" hangingPunct="1">
        <a:lnSpc>
          <a:spcPct val="90000"/>
        </a:lnSpc>
        <a:spcBef>
          <a:spcPts val="0"/>
        </a:spcBef>
        <a:spcAft>
          <a:spcPts val="1250"/>
        </a:spcAft>
        <a:buFont typeface="Symbol" panose="05050102010706020507" pitchFamily="18" charset="2"/>
        <a:buChar char="-"/>
        <a:defRPr sz="2500" kern="1200">
          <a:solidFill>
            <a:schemeClr val="tx1"/>
          </a:solidFill>
          <a:latin typeface="+mn-lt"/>
          <a:ea typeface="+mn-ea"/>
          <a:cs typeface="+mn-cs"/>
        </a:defRPr>
      </a:lvl1pPr>
      <a:lvl2pPr marL="540000" indent="-270000" algn="l" defTabSz="457200" rtl="0" eaLnBrk="1" latinLnBrk="0" hangingPunct="1">
        <a:lnSpc>
          <a:spcPct val="90000"/>
        </a:lnSpc>
        <a:spcBef>
          <a:spcPts val="0"/>
        </a:spcBef>
        <a:spcAft>
          <a:spcPts val="1250"/>
        </a:spcAft>
        <a:buFont typeface="Symbol" panose="05050102010706020507" pitchFamily="18" charset="2"/>
        <a:buChar char="-"/>
        <a:defRPr sz="2500" kern="1200">
          <a:solidFill>
            <a:schemeClr val="tx1"/>
          </a:solidFill>
          <a:latin typeface="+mn-lt"/>
          <a:ea typeface="+mn-ea"/>
          <a:cs typeface="+mn-cs"/>
        </a:defRPr>
      </a:lvl2pPr>
      <a:lvl3pPr marL="810000" indent="-270000" algn="l" defTabSz="457200" rtl="0" eaLnBrk="1" latinLnBrk="0" hangingPunct="1">
        <a:lnSpc>
          <a:spcPct val="90000"/>
        </a:lnSpc>
        <a:spcBef>
          <a:spcPts val="0"/>
        </a:spcBef>
        <a:spcAft>
          <a:spcPts val="1250"/>
        </a:spcAft>
        <a:buFont typeface="Symbol" panose="05050102010706020507" pitchFamily="18" charset="2"/>
        <a:buChar char="-"/>
        <a:defRPr sz="2500" kern="1200">
          <a:solidFill>
            <a:schemeClr val="tx1"/>
          </a:solidFill>
          <a:latin typeface="+mn-lt"/>
          <a:ea typeface="+mn-ea"/>
          <a:cs typeface="+mn-cs"/>
        </a:defRPr>
      </a:lvl3pPr>
      <a:lvl4pPr marL="1080000" indent="-270000" algn="l" defTabSz="457200" rtl="0" eaLnBrk="1" latinLnBrk="0" hangingPunct="1">
        <a:lnSpc>
          <a:spcPct val="90000"/>
        </a:lnSpc>
        <a:spcBef>
          <a:spcPts val="0"/>
        </a:spcBef>
        <a:spcAft>
          <a:spcPts val="1250"/>
        </a:spcAft>
        <a:buFont typeface="Symbol" panose="05050102010706020507" pitchFamily="18" charset="2"/>
        <a:buChar char="-"/>
        <a:defRPr sz="2500" kern="1200">
          <a:solidFill>
            <a:schemeClr val="tx1"/>
          </a:solidFill>
          <a:latin typeface="+mn-lt"/>
          <a:ea typeface="+mn-ea"/>
          <a:cs typeface="+mn-cs"/>
        </a:defRPr>
      </a:lvl4pPr>
      <a:lvl5pPr marL="1350000" indent="-270000" algn="l" defTabSz="457200" rtl="0" eaLnBrk="1" latinLnBrk="0" hangingPunct="1">
        <a:lnSpc>
          <a:spcPct val="90000"/>
        </a:lnSpc>
        <a:spcBef>
          <a:spcPts val="0"/>
        </a:spcBef>
        <a:spcAft>
          <a:spcPts val="1250"/>
        </a:spcAft>
        <a:buFont typeface="Symbol" panose="05050102010706020507" pitchFamily="18" charset="2"/>
        <a:buChar char="-"/>
        <a:defRPr sz="25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U-RxyhMYUo&amp;feature=youtu.be"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a:xfrm>
            <a:off x="177800" y="1686376"/>
            <a:ext cx="8785224" cy="740912"/>
          </a:xfrm>
        </p:spPr>
        <p:txBody>
          <a:bodyPr/>
          <a:lstStyle/>
          <a:p>
            <a:pPr algn="ctr"/>
            <a:r>
              <a:rPr lang="de-CH" sz="4000" dirty="0"/>
              <a:t>Programmier-Konzepte</a:t>
            </a:r>
          </a:p>
        </p:txBody>
      </p:sp>
      <p:sp>
        <p:nvSpPr>
          <p:cNvPr id="8" name="Textplatzhalter 7"/>
          <p:cNvSpPr>
            <a:spLocks noGrp="1"/>
          </p:cNvSpPr>
          <p:nvPr>
            <p:ph type="body" sz="quarter" idx="14"/>
          </p:nvPr>
        </p:nvSpPr>
        <p:spPr>
          <a:xfrm>
            <a:off x="177799" y="2886075"/>
            <a:ext cx="8785225" cy="3790950"/>
          </a:xfrm>
        </p:spPr>
        <p:txBody>
          <a:bodyPr/>
          <a:lstStyle/>
          <a:p>
            <a:pPr marL="0" indent="0" algn="ctr">
              <a:buNone/>
            </a:pPr>
            <a:endParaRPr lang="de-CH" b="1" dirty="0"/>
          </a:p>
          <a:p>
            <a:pPr marL="0" indent="0" algn="ctr">
              <a:buNone/>
            </a:pPr>
            <a:endParaRPr lang="de-CH" sz="2400" b="1" dirty="0"/>
          </a:p>
          <a:p>
            <a:pPr marL="0" indent="0" algn="ctr">
              <a:buNone/>
            </a:pPr>
            <a:r>
              <a:rPr lang="de-CH" sz="2400" b="1" dirty="0"/>
              <a:t>Programmieren mit dem BBC </a:t>
            </a:r>
            <a:r>
              <a:rPr lang="de-CH" sz="2400" b="1" dirty="0" err="1"/>
              <a:t>micro:bit</a:t>
            </a:r>
            <a:endParaRPr lang="de-CH" sz="2400" b="1" dirty="0"/>
          </a:p>
          <a:p>
            <a:pPr marL="0" indent="0" algn="ctr">
              <a:buNone/>
            </a:pPr>
            <a:endParaRPr lang="de-CH" dirty="0"/>
          </a:p>
          <a:p>
            <a:pPr marL="0" indent="0" algn="ctr">
              <a:buNone/>
            </a:pPr>
            <a:endParaRPr lang="de-CH" dirty="0"/>
          </a:p>
          <a:p>
            <a:pPr marL="0" indent="0" algn="ctr">
              <a:buNone/>
            </a:pPr>
            <a:r>
              <a:rPr lang="de-CH" sz="2000" dirty="0"/>
              <a:t>Klasse – Datum</a:t>
            </a:r>
          </a:p>
        </p:txBody>
      </p:sp>
    </p:spTree>
    <p:extLst>
      <p:ext uri="{BB962C8B-B14F-4D97-AF65-F5344CB8AC3E}">
        <p14:creationId xmlns:p14="http://schemas.microsoft.com/office/powerpoint/2010/main" val="20848807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FBFA9A9D-1B58-D647-8D9C-0A5E001EE29D}"/>
              </a:ext>
            </a:extLst>
          </p:cNvPr>
          <p:cNvSpPr>
            <a:spLocks noGrp="1"/>
          </p:cNvSpPr>
          <p:nvPr>
            <p:ph type="sldNum" sz="quarter" idx="13"/>
          </p:nvPr>
        </p:nvSpPr>
        <p:spPr/>
        <p:txBody>
          <a:bodyPr/>
          <a:lstStyle/>
          <a:p>
            <a:fld id="{63343499-4781-8F47-9616-5D65C730EB58}" type="slidenum">
              <a:rPr lang="en-US" smtClean="0"/>
              <a:t>10</a:t>
            </a:fld>
            <a:endParaRPr lang="en-US"/>
          </a:p>
        </p:txBody>
      </p:sp>
      <p:sp>
        <p:nvSpPr>
          <p:cNvPr id="3" name="Titel 2">
            <a:extLst>
              <a:ext uri="{FF2B5EF4-FFF2-40B4-BE49-F238E27FC236}">
                <a16:creationId xmlns:a16="http://schemas.microsoft.com/office/drawing/2014/main" id="{08EA6B46-DF7E-7A44-B22F-9CD965BCDC93}"/>
              </a:ext>
            </a:extLst>
          </p:cNvPr>
          <p:cNvSpPr>
            <a:spLocks noGrp="1"/>
          </p:cNvSpPr>
          <p:nvPr>
            <p:ph type="title"/>
          </p:nvPr>
        </p:nvSpPr>
        <p:spPr/>
        <p:txBody>
          <a:bodyPr/>
          <a:lstStyle/>
          <a:p>
            <a:r>
              <a:rPr lang="de-CH" dirty="0"/>
              <a:t>Parameter</a:t>
            </a:r>
          </a:p>
        </p:txBody>
      </p:sp>
      <p:pic>
        <p:nvPicPr>
          <p:cNvPr id="6" name="Grafik 5">
            <a:extLst>
              <a:ext uri="{FF2B5EF4-FFF2-40B4-BE49-F238E27FC236}">
                <a16:creationId xmlns:a16="http://schemas.microsoft.com/office/drawing/2014/main" id="{77F60829-2ECE-8440-9391-8FC17127B5DD}"/>
              </a:ext>
            </a:extLst>
          </p:cNvPr>
          <p:cNvPicPr>
            <a:picLocks noChangeAspect="1"/>
          </p:cNvPicPr>
          <p:nvPr/>
        </p:nvPicPr>
        <p:blipFill>
          <a:blip r:embed="rId3"/>
          <a:stretch>
            <a:fillRect/>
          </a:stretch>
        </p:blipFill>
        <p:spPr>
          <a:xfrm>
            <a:off x="953390" y="1779413"/>
            <a:ext cx="7234046" cy="4860000"/>
          </a:xfrm>
          <a:prstGeom prst="rect">
            <a:avLst/>
          </a:prstGeom>
        </p:spPr>
      </p:pic>
    </p:spTree>
    <p:extLst>
      <p:ext uri="{BB962C8B-B14F-4D97-AF65-F5344CB8AC3E}">
        <p14:creationId xmlns:p14="http://schemas.microsoft.com/office/powerpoint/2010/main" val="4697018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2EC5D5AC-E48E-F24E-B162-4B7746A80549}"/>
              </a:ext>
            </a:extLst>
          </p:cNvPr>
          <p:cNvSpPr>
            <a:spLocks noGrp="1"/>
          </p:cNvSpPr>
          <p:nvPr>
            <p:ph type="sldNum" sz="quarter" idx="13"/>
          </p:nvPr>
        </p:nvSpPr>
        <p:spPr/>
        <p:txBody>
          <a:bodyPr/>
          <a:lstStyle/>
          <a:p>
            <a:fld id="{63343499-4781-8F47-9616-5D65C730EB58}" type="slidenum">
              <a:rPr lang="en-US" smtClean="0"/>
              <a:t>2</a:t>
            </a:fld>
            <a:endParaRPr lang="en-US"/>
          </a:p>
        </p:txBody>
      </p:sp>
      <p:sp>
        <p:nvSpPr>
          <p:cNvPr id="3" name="Titel 2">
            <a:extLst>
              <a:ext uri="{FF2B5EF4-FFF2-40B4-BE49-F238E27FC236}">
                <a16:creationId xmlns:a16="http://schemas.microsoft.com/office/drawing/2014/main" id="{9C457698-F57F-CD49-983F-34383BD854AF}"/>
              </a:ext>
            </a:extLst>
          </p:cNvPr>
          <p:cNvSpPr>
            <a:spLocks noGrp="1"/>
          </p:cNvSpPr>
          <p:nvPr>
            <p:ph type="title"/>
          </p:nvPr>
        </p:nvSpPr>
        <p:spPr/>
        <p:txBody>
          <a:bodyPr/>
          <a:lstStyle/>
          <a:p>
            <a:r>
              <a:rPr lang="de-CH" dirty="0"/>
              <a:t>Vergleich «dauerhaft» vs. «beim Start» </a:t>
            </a:r>
            <a:endParaRPr lang="de-DE" dirty="0"/>
          </a:p>
        </p:txBody>
      </p:sp>
      <p:pic>
        <p:nvPicPr>
          <p:cNvPr id="6" name="Grafik 5">
            <a:extLst>
              <a:ext uri="{FF2B5EF4-FFF2-40B4-BE49-F238E27FC236}">
                <a16:creationId xmlns:a16="http://schemas.microsoft.com/office/drawing/2014/main" id="{FB728A37-C16F-4D41-8430-F17C1AE68348}"/>
              </a:ext>
            </a:extLst>
          </p:cNvPr>
          <p:cNvPicPr>
            <a:picLocks noChangeAspect="1"/>
          </p:cNvPicPr>
          <p:nvPr/>
        </p:nvPicPr>
        <p:blipFill>
          <a:blip r:embed="rId2"/>
          <a:stretch>
            <a:fillRect/>
          </a:stretch>
        </p:blipFill>
        <p:spPr>
          <a:xfrm>
            <a:off x="1505128" y="1925567"/>
            <a:ext cx="2220114" cy="4680000"/>
          </a:xfrm>
          <a:prstGeom prst="rect">
            <a:avLst/>
          </a:prstGeom>
        </p:spPr>
      </p:pic>
      <p:pic>
        <p:nvPicPr>
          <p:cNvPr id="8" name="Grafik 7">
            <a:extLst>
              <a:ext uri="{FF2B5EF4-FFF2-40B4-BE49-F238E27FC236}">
                <a16:creationId xmlns:a16="http://schemas.microsoft.com/office/drawing/2014/main" id="{5B8130A2-ABBA-614D-BA3F-A89EF51CAD5B}"/>
              </a:ext>
            </a:extLst>
          </p:cNvPr>
          <p:cNvPicPr>
            <a:picLocks noChangeAspect="1"/>
          </p:cNvPicPr>
          <p:nvPr/>
        </p:nvPicPr>
        <p:blipFill>
          <a:blip r:embed="rId3"/>
          <a:stretch>
            <a:fillRect/>
          </a:stretch>
        </p:blipFill>
        <p:spPr>
          <a:xfrm>
            <a:off x="4570413" y="1925567"/>
            <a:ext cx="2210250" cy="4680000"/>
          </a:xfrm>
          <a:prstGeom prst="rect">
            <a:avLst/>
          </a:prstGeom>
        </p:spPr>
      </p:pic>
    </p:spTree>
    <p:extLst>
      <p:ext uri="{BB962C8B-B14F-4D97-AF65-F5344CB8AC3E}">
        <p14:creationId xmlns:p14="http://schemas.microsoft.com/office/powerpoint/2010/main" val="42536013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2B587E4E-1236-CD47-B6E4-32E82718BFB4}"/>
              </a:ext>
            </a:extLst>
          </p:cNvPr>
          <p:cNvSpPr>
            <a:spLocks noGrp="1"/>
          </p:cNvSpPr>
          <p:nvPr>
            <p:ph type="sldNum" sz="quarter" idx="13"/>
          </p:nvPr>
        </p:nvSpPr>
        <p:spPr/>
        <p:txBody>
          <a:bodyPr/>
          <a:lstStyle/>
          <a:p>
            <a:fld id="{63343499-4781-8F47-9616-5D65C730EB58}" type="slidenum">
              <a:rPr lang="en-US" smtClean="0"/>
              <a:t>3</a:t>
            </a:fld>
            <a:endParaRPr lang="en-US"/>
          </a:p>
        </p:txBody>
      </p:sp>
      <p:sp>
        <p:nvSpPr>
          <p:cNvPr id="3" name="Titel 2">
            <a:extLst>
              <a:ext uri="{FF2B5EF4-FFF2-40B4-BE49-F238E27FC236}">
                <a16:creationId xmlns:a16="http://schemas.microsoft.com/office/drawing/2014/main" id="{4410B4F1-EAA6-DC48-A3FD-5F1A030F7D9F}"/>
              </a:ext>
            </a:extLst>
          </p:cNvPr>
          <p:cNvSpPr>
            <a:spLocks noGrp="1"/>
          </p:cNvSpPr>
          <p:nvPr>
            <p:ph type="title"/>
          </p:nvPr>
        </p:nvSpPr>
        <p:spPr/>
        <p:txBody>
          <a:bodyPr/>
          <a:lstStyle/>
          <a:p>
            <a:r>
              <a:rPr lang="de-DE" dirty="0"/>
              <a:t>Schleifen</a:t>
            </a:r>
          </a:p>
        </p:txBody>
      </p:sp>
      <p:pic>
        <p:nvPicPr>
          <p:cNvPr id="6" name="Grafik 5">
            <a:extLst>
              <a:ext uri="{FF2B5EF4-FFF2-40B4-BE49-F238E27FC236}">
                <a16:creationId xmlns:a16="http://schemas.microsoft.com/office/drawing/2014/main" id="{668971CA-BAAB-6145-8F60-A60AB57D51C4}"/>
              </a:ext>
            </a:extLst>
          </p:cNvPr>
          <p:cNvPicPr>
            <a:picLocks noChangeAspect="1"/>
          </p:cNvPicPr>
          <p:nvPr/>
        </p:nvPicPr>
        <p:blipFill>
          <a:blip r:embed="rId3"/>
          <a:stretch>
            <a:fillRect/>
          </a:stretch>
        </p:blipFill>
        <p:spPr>
          <a:xfrm>
            <a:off x="584200" y="1939203"/>
            <a:ext cx="4301836" cy="4570701"/>
          </a:xfrm>
          <a:prstGeom prst="rect">
            <a:avLst/>
          </a:prstGeom>
        </p:spPr>
      </p:pic>
      <p:pic>
        <p:nvPicPr>
          <p:cNvPr id="8" name="Grafik 7">
            <a:extLst>
              <a:ext uri="{FF2B5EF4-FFF2-40B4-BE49-F238E27FC236}">
                <a16:creationId xmlns:a16="http://schemas.microsoft.com/office/drawing/2014/main" id="{0D4EA425-9D06-944C-9586-F8430FE350D5}"/>
              </a:ext>
            </a:extLst>
          </p:cNvPr>
          <p:cNvPicPr>
            <a:picLocks noChangeAspect="1"/>
          </p:cNvPicPr>
          <p:nvPr/>
        </p:nvPicPr>
        <p:blipFill>
          <a:blip r:embed="rId4"/>
          <a:stretch>
            <a:fillRect/>
          </a:stretch>
        </p:blipFill>
        <p:spPr>
          <a:xfrm>
            <a:off x="5492080" y="1272309"/>
            <a:ext cx="2484628" cy="5237595"/>
          </a:xfrm>
          <a:prstGeom prst="rect">
            <a:avLst/>
          </a:prstGeom>
        </p:spPr>
      </p:pic>
    </p:spTree>
    <p:extLst>
      <p:ext uri="{BB962C8B-B14F-4D97-AF65-F5344CB8AC3E}">
        <p14:creationId xmlns:p14="http://schemas.microsoft.com/office/powerpoint/2010/main" val="7719739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22D6F748-A5F1-9C40-8D0F-B57EE0650ED1}"/>
              </a:ext>
            </a:extLst>
          </p:cNvPr>
          <p:cNvSpPr>
            <a:spLocks noGrp="1"/>
          </p:cNvSpPr>
          <p:nvPr>
            <p:ph type="sldNum" sz="quarter" idx="13"/>
          </p:nvPr>
        </p:nvSpPr>
        <p:spPr/>
        <p:txBody>
          <a:bodyPr/>
          <a:lstStyle/>
          <a:p>
            <a:fld id="{63343499-4781-8F47-9616-5D65C730EB58}" type="slidenum">
              <a:rPr lang="en-US" smtClean="0"/>
              <a:t>4</a:t>
            </a:fld>
            <a:endParaRPr lang="en-US"/>
          </a:p>
        </p:txBody>
      </p:sp>
      <p:sp>
        <p:nvSpPr>
          <p:cNvPr id="3" name="Titel 2">
            <a:extLst>
              <a:ext uri="{FF2B5EF4-FFF2-40B4-BE49-F238E27FC236}">
                <a16:creationId xmlns:a16="http://schemas.microsoft.com/office/drawing/2014/main" id="{9FCF16C5-3518-5A47-A53E-CA4739BEF765}"/>
              </a:ext>
            </a:extLst>
          </p:cNvPr>
          <p:cNvSpPr>
            <a:spLocks noGrp="1"/>
          </p:cNvSpPr>
          <p:nvPr>
            <p:ph type="title"/>
          </p:nvPr>
        </p:nvSpPr>
        <p:spPr/>
        <p:txBody>
          <a:bodyPr/>
          <a:lstStyle/>
          <a:p>
            <a:r>
              <a:rPr lang="de-DE" dirty="0"/>
              <a:t>Das Konzept der Variablen</a:t>
            </a:r>
          </a:p>
        </p:txBody>
      </p:sp>
      <p:pic>
        <p:nvPicPr>
          <p:cNvPr id="6" name="Grafik 5">
            <a:hlinkClick r:id="rId3"/>
            <a:extLst>
              <a:ext uri="{FF2B5EF4-FFF2-40B4-BE49-F238E27FC236}">
                <a16:creationId xmlns:a16="http://schemas.microsoft.com/office/drawing/2014/main" id="{4621A2F4-6527-C44C-97E4-1E13E4699732}"/>
              </a:ext>
            </a:extLst>
          </p:cNvPr>
          <p:cNvPicPr>
            <a:picLocks noChangeAspect="1"/>
          </p:cNvPicPr>
          <p:nvPr/>
        </p:nvPicPr>
        <p:blipFill>
          <a:blip r:embed="rId4"/>
          <a:stretch>
            <a:fillRect/>
          </a:stretch>
        </p:blipFill>
        <p:spPr>
          <a:xfrm>
            <a:off x="649741" y="2133386"/>
            <a:ext cx="7841343" cy="4073425"/>
          </a:xfrm>
          <a:prstGeom prst="rect">
            <a:avLst/>
          </a:prstGeom>
        </p:spPr>
      </p:pic>
    </p:spTree>
    <p:extLst>
      <p:ext uri="{BB962C8B-B14F-4D97-AF65-F5344CB8AC3E}">
        <p14:creationId xmlns:p14="http://schemas.microsoft.com/office/powerpoint/2010/main" val="21621876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B6BFECD0-D76D-E046-B1DE-5D30342B75D1}"/>
              </a:ext>
            </a:extLst>
          </p:cNvPr>
          <p:cNvSpPr>
            <a:spLocks noGrp="1"/>
          </p:cNvSpPr>
          <p:nvPr>
            <p:ph type="sldNum" sz="quarter" idx="13"/>
          </p:nvPr>
        </p:nvSpPr>
        <p:spPr/>
        <p:txBody>
          <a:bodyPr/>
          <a:lstStyle/>
          <a:p>
            <a:fld id="{63343499-4781-8F47-9616-5D65C730EB58}" type="slidenum">
              <a:rPr lang="en-US" smtClean="0"/>
              <a:t>5</a:t>
            </a:fld>
            <a:endParaRPr lang="en-US"/>
          </a:p>
        </p:txBody>
      </p:sp>
      <p:sp>
        <p:nvSpPr>
          <p:cNvPr id="3" name="Titel 2">
            <a:extLst>
              <a:ext uri="{FF2B5EF4-FFF2-40B4-BE49-F238E27FC236}">
                <a16:creationId xmlns:a16="http://schemas.microsoft.com/office/drawing/2014/main" id="{A6F4A74E-2BE3-0746-9073-6E2429C5CC6C}"/>
              </a:ext>
            </a:extLst>
          </p:cNvPr>
          <p:cNvSpPr>
            <a:spLocks noGrp="1"/>
          </p:cNvSpPr>
          <p:nvPr>
            <p:ph type="title"/>
          </p:nvPr>
        </p:nvSpPr>
        <p:spPr/>
        <p:txBody>
          <a:bodyPr/>
          <a:lstStyle/>
          <a:p>
            <a:r>
              <a:rPr lang="de-DE" dirty="0"/>
              <a:t>Das Konzept der Variablen</a:t>
            </a:r>
          </a:p>
        </p:txBody>
      </p:sp>
      <p:sp>
        <p:nvSpPr>
          <p:cNvPr id="4" name="Textplatzhalter 3">
            <a:extLst>
              <a:ext uri="{FF2B5EF4-FFF2-40B4-BE49-F238E27FC236}">
                <a16:creationId xmlns:a16="http://schemas.microsoft.com/office/drawing/2014/main" id="{6CAF7AF6-1374-6F43-B9AA-2C0C8D33D677}"/>
              </a:ext>
            </a:extLst>
          </p:cNvPr>
          <p:cNvSpPr>
            <a:spLocks noGrp="1"/>
          </p:cNvSpPr>
          <p:nvPr>
            <p:ph type="body" sz="quarter" idx="14"/>
          </p:nvPr>
        </p:nvSpPr>
        <p:spPr>
          <a:xfrm>
            <a:off x="177799" y="1962150"/>
            <a:ext cx="8785225" cy="4714875"/>
          </a:xfrm>
        </p:spPr>
        <p:txBody>
          <a:bodyPr>
            <a:normAutofit/>
          </a:bodyPr>
          <a:lstStyle/>
          <a:p>
            <a:r>
              <a:rPr lang="de-CH" dirty="0"/>
              <a:t>Variablen enthalten eine bestimmte Art von Informationen.</a:t>
            </a:r>
          </a:p>
          <a:p>
            <a:r>
              <a:rPr lang="de-CH" dirty="0"/>
              <a:t>Je nach Typ der Variable können die </a:t>
            </a:r>
            <a:r>
              <a:rPr lang="de-CH" dirty="0" err="1"/>
              <a:t>micro:bit-Variablen</a:t>
            </a:r>
            <a:r>
              <a:rPr lang="de-CH" dirty="0"/>
              <a:t> unter anderem Zahlen, Strings (Zeichenfolgen) oder boolesche Werte (wahr/falsch) enthalten.</a:t>
            </a:r>
          </a:p>
          <a:p>
            <a:r>
              <a:rPr lang="de-CH" dirty="0"/>
              <a:t>Wenn man zum ersten Mal eine Variable verwendet, wird ihr Typ so zugewiesen, dass er zu dem Wert passt, den sie enthält. Ab diesem Zeitpunkt kann man den Wert dieser Variablen nur noch in einen anderen Wert desselben Typs ändern.</a:t>
            </a:r>
          </a:p>
        </p:txBody>
      </p:sp>
      <p:pic>
        <p:nvPicPr>
          <p:cNvPr id="1026" name="Picture 2" descr="Computergenerierter Alternativtext:&#10;&#10;">
            <a:extLst>
              <a:ext uri="{FF2B5EF4-FFF2-40B4-BE49-F238E27FC236}">
                <a16:creationId xmlns:a16="http://schemas.microsoft.com/office/drawing/2014/main" id="{974AECC0-78B8-7C4F-A2FC-1872A7C1D9F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64086" y="5298911"/>
            <a:ext cx="1328285" cy="1174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41709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B6BFECD0-D76D-E046-B1DE-5D30342B75D1}"/>
              </a:ext>
            </a:extLst>
          </p:cNvPr>
          <p:cNvSpPr>
            <a:spLocks noGrp="1"/>
          </p:cNvSpPr>
          <p:nvPr>
            <p:ph type="sldNum" sz="quarter" idx="13"/>
          </p:nvPr>
        </p:nvSpPr>
        <p:spPr/>
        <p:txBody>
          <a:bodyPr/>
          <a:lstStyle/>
          <a:p>
            <a:fld id="{63343499-4781-8F47-9616-5D65C730EB58}" type="slidenum">
              <a:rPr lang="en-US" smtClean="0"/>
              <a:t>6</a:t>
            </a:fld>
            <a:endParaRPr lang="en-US"/>
          </a:p>
        </p:txBody>
      </p:sp>
      <p:sp>
        <p:nvSpPr>
          <p:cNvPr id="3" name="Titel 2">
            <a:extLst>
              <a:ext uri="{FF2B5EF4-FFF2-40B4-BE49-F238E27FC236}">
                <a16:creationId xmlns:a16="http://schemas.microsoft.com/office/drawing/2014/main" id="{A6F4A74E-2BE3-0746-9073-6E2429C5CC6C}"/>
              </a:ext>
            </a:extLst>
          </p:cNvPr>
          <p:cNvSpPr>
            <a:spLocks noGrp="1"/>
          </p:cNvSpPr>
          <p:nvPr>
            <p:ph type="title"/>
          </p:nvPr>
        </p:nvSpPr>
        <p:spPr/>
        <p:txBody>
          <a:bodyPr/>
          <a:lstStyle/>
          <a:p>
            <a:r>
              <a:rPr lang="de-DE" dirty="0"/>
              <a:t>Das Konzept der Variablen</a:t>
            </a:r>
          </a:p>
        </p:txBody>
      </p:sp>
      <p:sp>
        <p:nvSpPr>
          <p:cNvPr id="4" name="Textplatzhalter 3">
            <a:extLst>
              <a:ext uri="{FF2B5EF4-FFF2-40B4-BE49-F238E27FC236}">
                <a16:creationId xmlns:a16="http://schemas.microsoft.com/office/drawing/2014/main" id="{6CAF7AF6-1374-6F43-B9AA-2C0C8D33D677}"/>
              </a:ext>
            </a:extLst>
          </p:cNvPr>
          <p:cNvSpPr>
            <a:spLocks noGrp="1"/>
          </p:cNvSpPr>
          <p:nvPr>
            <p:ph type="body" sz="quarter" idx="14"/>
          </p:nvPr>
        </p:nvSpPr>
        <p:spPr>
          <a:xfrm>
            <a:off x="177799" y="1962150"/>
            <a:ext cx="8785225" cy="4714875"/>
          </a:xfrm>
        </p:spPr>
        <p:txBody>
          <a:bodyPr>
            <a:normAutofit/>
          </a:bodyPr>
          <a:lstStyle/>
          <a:p>
            <a:pPr fontAlgn="ctr"/>
            <a:r>
              <a:rPr lang="de-CH" dirty="0"/>
              <a:t>Eine Zahlenvariable kann numerische Daten wie das Jahr, die Temperatur oder den Grad der Beschleunigung enthalten.</a:t>
            </a:r>
          </a:p>
          <a:p>
            <a:pPr fontAlgn="ctr"/>
            <a:r>
              <a:rPr lang="de-CH" dirty="0"/>
              <a:t>Eine String-Variable enthält eine Zeichenkette aus alphanumerischen Zeichen, z. B. den Namen einer Person, ein Passwort oder den Wochentag.</a:t>
            </a:r>
          </a:p>
          <a:p>
            <a:pPr fontAlgn="ctr"/>
            <a:r>
              <a:rPr lang="de-CH" dirty="0"/>
              <a:t>Eine boolesche Variable kann nur zwei mögliche Werte annehmen: </a:t>
            </a:r>
            <a:r>
              <a:rPr lang="de-CH" dirty="0" err="1"/>
              <a:t>true</a:t>
            </a:r>
            <a:r>
              <a:rPr lang="de-CH" dirty="0"/>
              <a:t> oder </a:t>
            </a:r>
            <a:r>
              <a:rPr lang="de-CH" dirty="0" err="1"/>
              <a:t>false</a:t>
            </a:r>
            <a:r>
              <a:rPr lang="de-CH" dirty="0"/>
              <a:t>, also wahr oder falsch.</a:t>
            </a:r>
          </a:p>
          <a:p>
            <a:pPr fontAlgn="ctr"/>
            <a:r>
              <a:rPr lang="de-CH" dirty="0"/>
              <a:t>Ein Sprite ist eine spezielle Variable, die einen einzelnen Punkt auf der 5x5-Matrix des </a:t>
            </a:r>
            <a:r>
              <a:rPr lang="de-CH" dirty="0" err="1"/>
              <a:t>micro:bit</a:t>
            </a:r>
            <a:r>
              <a:rPr lang="de-CH" dirty="0"/>
              <a:t> darstellt und zwei getrennte Werte für die Zeile und Spalte enthält, in der sich der Punkt gerade befindet.</a:t>
            </a:r>
          </a:p>
        </p:txBody>
      </p:sp>
      <p:pic>
        <p:nvPicPr>
          <p:cNvPr id="1026" name="Picture 2" descr="Computergenerierter Alternativtext:&#10;&#10;">
            <a:extLst>
              <a:ext uri="{FF2B5EF4-FFF2-40B4-BE49-F238E27FC236}">
                <a16:creationId xmlns:a16="http://schemas.microsoft.com/office/drawing/2014/main" id="{974AECC0-78B8-7C4F-A2FC-1872A7C1D9F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04822" y="551528"/>
            <a:ext cx="1454791" cy="12860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44885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B6BFECD0-D76D-E046-B1DE-5D30342B75D1}"/>
              </a:ext>
            </a:extLst>
          </p:cNvPr>
          <p:cNvSpPr>
            <a:spLocks noGrp="1"/>
          </p:cNvSpPr>
          <p:nvPr>
            <p:ph type="sldNum" sz="quarter" idx="13"/>
          </p:nvPr>
        </p:nvSpPr>
        <p:spPr/>
        <p:txBody>
          <a:bodyPr/>
          <a:lstStyle/>
          <a:p>
            <a:fld id="{63343499-4781-8F47-9616-5D65C730EB58}" type="slidenum">
              <a:rPr lang="en-US" smtClean="0"/>
              <a:t>7</a:t>
            </a:fld>
            <a:endParaRPr lang="en-US"/>
          </a:p>
        </p:txBody>
      </p:sp>
      <p:sp>
        <p:nvSpPr>
          <p:cNvPr id="3" name="Titel 2">
            <a:extLst>
              <a:ext uri="{FF2B5EF4-FFF2-40B4-BE49-F238E27FC236}">
                <a16:creationId xmlns:a16="http://schemas.microsoft.com/office/drawing/2014/main" id="{A6F4A74E-2BE3-0746-9073-6E2429C5CC6C}"/>
              </a:ext>
            </a:extLst>
          </p:cNvPr>
          <p:cNvSpPr>
            <a:spLocks noGrp="1"/>
          </p:cNvSpPr>
          <p:nvPr>
            <p:ph type="title"/>
          </p:nvPr>
        </p:nvSpPr>
        <p:spPr/>
        <p:txBody>
          <a:bodyPr/>
          <a:lstStyle/>
          <a:p>
            <a:r>
              <a:rPr lang="de-DE" dirty="0"/>
              <a:t>Das Konzept der Variablen</a:t>
            </a:r>
          </a:p>
        </p:txBody>
      </p:sp>
      <p:pic>
        <p:nvPicPr>
          <p:cNvPr id="6" name="Grafik 5">
            <a:extLst>
              <a:ext uri="{FF2B5EF4-FFF2-40B4-BE49-F238E27FC236}">
                <a16:creationId xmlns:a16="http://schemas.microsoft.com/office/drawing/2014/main" id="{EA83BC60-0855-544A-8701-BA881B841B46}"/>
              </a:ext>
            </a:extLst>
          </p:cNvPr>
          <p:cNvPicPr>
            <a:picLocks noChangeAspect="1"/>
          </p:cNvPicPr>
          <p:nvPr/>
        </p:nvPicPr>
        <p:blipFill rotWithShape="1">
          <a:blip r:embed="rId2"/>
          <a:srcRect l="6335" t="21963" r="2799" b="18443"/>
          <a:stretch/>
        </p:blipFill>
        <p:spPr>
          <a:xfrm>
            <a:off x="351678" y="2164506"/>
            <a:ext cx="3260745" cy="1152000"/>
          </a:xfrm>
          <a:prstGeom prst="rect">
            <a:avLst/>
          </a:prstGeom>
        </p:spPr>
      </p:pic>
      <p:sp>
        <p:nvSpPr>
          <p:cNvPr id="7" name="Textfeld 6">
            <a:extLst>
              <a:ext uri="{FF2B5EF4-FFF2-40B4-BE49-F238E27FC236}">
                <a16:creationId xmlns:a16="http://schemas.microsoft.com/office/drawing/2014/main" id="{BA2CDFD2-40F3-0F4A-ABC8-1F144B601D07}"/>
              </a:ext>
            </a:extLst>
          </p:cNvPr>
          <p:cNvSpPr txBox="1"/>
          <p:nvPr/>
        </p:nvSpPr>
        <p:spPr>
          <a:xfrm>
            <a:off x="1046729" y="3541495"/>
            <a:ext cx="1870641" cy="400110"/>
          </a:xfrm>
          <a:prstGeom prst="rect">
            <a:avLst/>
          </a:prstGeom>
          <a:noFill/>
        </p:spPr>
        <p:txBody>
          <a:bodyPr wrap="square" rtlCol="0">
            <a:spAutoFit/>
          </a:bodyPr>
          <a:lstStyle/>
          <a:p>
            <a:r>
              <a:rPr lang="de-DE" sz="2000" dirty="0"/>
              <a:t>Zahlenvariable</a:t>
            </a:r>
          </a:p>
        </p:txBody>
      </p:sp>
      <p:sp>
        <p:nvSpPr>
          <p:cNvPr id="9" name="Textfeld 8">
            <a:extLst>
              <a:ext uri="{FF2B5EF4-FFF2-40B4-BE49-F238E27FC236}">
                <a16:creationId xmlns:a16="http://schemas.microsoft.com/office/drawing/2014/main" id="{C14D0C5B-46EB-4940-81FA-ACC022F532E2}"/>
              </a:ext>
            </a:extLst>
          </p:cNvPr>
          <p:cNvSpPr txBox="1"/>
          <p:nvPr/>
        </p:nvSpPr>
        <p:spPr>
          <a:xfrm>
            <a:off x="5727747" y="3541494"/>
            <a:ext cx="1870641" cy="400110"/>
          </a:xfrm>
          <a:prstGeom prst="rect">
            <a:avLst/>
          </a:prstGeom>
          <a:noFill/>
        </p:spPr>
        <p:txBody>
          <a:bodyPr wrap="square" rtlCol="0">
            <a:spAutoFit/>
          </a:bodyPr>
          <a:lstStyle/>
          <a:p>
            <a:r>
              <a:rPr lang="de-DE" sz="2000" dirty="0"/>
              <a:t>String-Variable</a:t>
            </a:r>
          </a:p>
        </p:txBody>
      </p:sp>
      <p:sp>
        <p:nvSpPr>
          <p:cNvPr id="10" name="Textfeld 9">
            <a:extLst>
              <a:ext uri="{FF2B5EF4-FFF2-40B4-BE49-F238E27FC236}">
                <a16:creationId xmlns:a16="http://schemas.microsoft.com/office/drawing/2014/main" id="{5C45DDC0-26B0-E74D-A382-E17331DDB607}"/>
              </a:ext>
            </a:extLst>
          </p:cNvPr>
          <p:cNvSpPr txBox="1"/>
          <p:nvPr/>
        </p:nvSpPr>
        <p:spPr>
          <a:xfrm>
            <a:off x="925296" y="6083427"/>
            <a:ext cx="2374106" cy="400110"/>
          </a:xfrm>
          <a:prstGeom prst="rect">
            <a:avLst/>
          </a:prstGeom>
          <a:noFill/>
        </p:spPr>
        <p:txBody>
          <a:bodyPr wrap="square" rtlCol="0">
            <a:spAutoFit/>
          </a:bodyPr>
          <a:lstStyle/>
          <a:p>
            <a:r>
              <a:rPr lang="de-DE" sz="2000" dirty="0"/>
              <a:t>Boolesche Variable</a:t>
            </a:r>
          </a:p>
        </p:txBody>
      </p:sp>
      <p:sp>
        <p:nvSpPr>
          <p:cNvPr id="11" name="Textfeld 10">
            <a:extLst>
              <a:ext uri="{FF2B5EF4-FFF2-40B4-BE49-F238E27FC236}">
                <a16:creationId xmlns:a16="http://schemas.microsoft.com/office/drawing/2014/main" id="{AF6BFC7B-DF34-774A-A7DB-E67AA30B4E59}"/>
              </a:ext>
            </a:extLst>
          </p:cNvPr>
          <p:cNvSpPr txBox="1"/>
          <p:nvPr/>
        </p:nvSpPr>
        <p:spPr>
          <a:xfrm>
            <a:off x="5844598" y="6083427"/>
            <a:ext cx="1119415" cy="400110"/>
          </a:xfrm>
          <a:prstGeom prst="rect">
            <a:avLst/>
          </a:prstGeom>
          <a:noFill/>
        </p:spPr>
        <p:txBody>
          <a:bodyPr wrap="square" rtlCol="0">
            <a:spAutoFit/>
          </a:bodyPr>
          <a:lstStyle/>
          <a:p>
            <a:r>
              <a:rPr lang="de-DE" sz="2000" dirty="0"/>
              <a:t>Sprite</a:t>
            </a:r>
          </a:p>
        </p:txBody>
      </p:sp>
      <p:pic>
        <p:nvPicPr>
          <p:cNvPr id="14" name="Grafik 13">
            <a:extLst>
              <a:ext uri="{FF2B5EF4-FFF2-40B4-BE49-F238E27FC236}">
                <a16:creationId xmlns:a16="http://schemas.microsoft.com/office/drawing/2014/main" id="{1A31E74A-EC76-DB45-8882-CF8C32E264BC}"/>
              </a:ext>
            </a:extLst>
          </p:cNvPr>
          <p:cNvPicPr>
            <a:picLocks noChangeAspect="1"/>
          </p:cNvPicPr>
          <p:nvPr/>
        </p:nvPicPr>
        <p:blipFill rotWithShape="1">
          <a:blip r:embed="rId3"/>
          <a:srcRect l="4548" t="24590" r="2547" b="18443"/>
          <a:stretch/>
        </p:blipFill>
        <p:spPr>
          <a:xfrm>
            <a:off x="4572000" y="2164506"/>
            <a:ext cx="4182137" cy="1152000"/>
          </a:xfrm>
          <a:prstGeom prst="rect">
            <a:avLst/>
          </a:prstGeom>
        </p:spPr>
      </p:pic>
      <p:pic>
        <p:nvPicPr>
          <p:cNvPr id="5" name="Grafik 4">
            <a:extLst>
              <a:ext uri="{FF2B5EF4-FFF2-40B4-BE49-F238E27FC236}">
                <a16:creationId xmlns:a16="http://schemas.microsoft.com/office/drawing/2014/main" id="{519C4ABE-5BBA-814E-9AD7-88B6211227B0}"/>
              </a:ext>
            </a:extLst>
          </p:cNvPr>
          <p:cNvPicPr>
            <a:picLocks noChangeAspect="1"/>
          </p:cNvPicPr>
          <p:nvPr/>
        </p:nvPicPr>
        <p:blipFill rotWithShape="1">
          <a:blip r:embed="rId4"/>
          <a:srcRect l="2809" t="30167" b="15678"/>
          <a:stretch/>
        </p:blipFill>
        <p:spPr>
          <a:xfrm>
            <a:off x="4132419" y="4885097"/>
            <a:ext cx="4830606" cy="574578"/>
          </a:xfrm>
          <a:prstGeom prst="rect">
            <a:avLst/>
          </a:prstGeom>
        </p:spPr>
      </p:pic>
      <p:pic>
        <p:nvPicPr>
          <p:cNvPr id="8" name="Grafik 7">
            <a:extLst>
              <a:ext uri="{FF2B5EF4-FFF2-40B4-BE49-F238E27FC236}">
                <a16:creationId xmlns:a16="http://schemas.microsoft.com/office/drawing/2014/main" id="{FFDB95EB-EDBA-7249-8C62-C3F5F888BCD7}"/>
              </a:ext>
            </a:extLst>
          </p:cNvPr>
          <p:cNvPicPr>
            <a:picLocks noChangeAspect="1"/>
          </p:cNvPicPr>
          <p:nvPr/>
        </p:nvPicPr>
        <p:blipFill rotWithShape="1">
          <a:blip r:embed="rId5"/>
          <a:srcRect t="29635" b="13499"/>
          <a:stretch/>
        </p:blipFill>
        <p:spPr>
          <a:xfrm>
            <a:off x="381000" y="4885097"/>
            <a:ext cx="3427634" cy="740912"/>
          </a:xfrm>
          <a:prstGeom prst="rect">
            <a:avLst/>
          </a:prstGeom>
        </p:spPr>
      </p:pic>
    </p:spTree>
    <p:extLst>
      <p:ext uri="{BB962C8B-B14F-4D97-AF65-F5344CB8AC3E}">
        <p14:creationId xmlns:p14="http://schemas.microsoft.com/office/powerpoint/2010/main" val="32336503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FBFA9A9D-1B58-D647-8D9C-0A5E001EE29D}"/>
              </a:ext>
            </a:extLst>
          </p:cNvPr>
          <p:cNvSpPr>
            <a:spLocks noGrp="1"/>
          </p:cNvSpPr>
          <p:nvPr>
            <p:ph type="sldNum" sz="quarter" idx="13"/>
          </p:nvPr>
        </p:nvSpPr>
        <p:spPr/>
        <p:txBody>
          <a:bodyPr/>
          <a:lstStyle/>
          <a:p>
            <a:fld id="{63343499-4781-8F47-9616-5D65C730EB58}" type="slidenum">
              <a:rPr lang="en-US" smtClean="0"/>
              <a:t>8</a:t>
            </a:fld>
            <a:endParaRPr lang="en-US"/>
          </a:p>
        </p:txBody>
      </p:sp>
      <p:sp>
        <p:nvSpPr>
          <p:cNvPr id="3" name="Titel 2">
            <a:extLst>
              <a:ext uri="{FF2B5EF4-FFF2-40B4-BE49-F238E27FC236}">
                <a16:creationId xmlns:a16="http://schemas.microsoft.com/office/drawing/2014/main" id="{08EA6B46-DF7E-7A44-B22F-9CD965BCDC93}"/>
              </a:ext>
            </a:extLst>
          </p:cNvPr>
          <p:cNvSpPr>
            <a:spLocks noGrp="1"/>
          </p:cNvSpPr>
          <p:nvPr>
            <p:ph type="title"/>
          </p:nvPr>
        </p:nvSpPr>
        <p:spPr/>
        <p:txBody>
          <a:bodyPr/>
          <a:lstStyle/>
          <a:p>
            <a:r>
              <a:rPr lang="de-CH" dirty="0"/>
              <a:t>Bedingungen</a:t>
            </a:r>
          </a:p>
        </p:txBody>
      </p:sp>
      <p:pic>
        <p:nvPicPr>
          <p:cNvPr id="5" name="Grafik 4">
            <a:extLst>
              <a:ext uri="{FF2B5EF4-FFF2-40B4-BE49-F238E27FC236}">
                <a16:creationId xmlns:a16="http://schemas.microsoft.com/office/drawing/2014/main" id="{2A1DE9DC-3A31-7547-8498-E7F22FB12BEE}"/>
              </a:ext>
            </a:extLst>
          </p:cNvPr>
          <p:cNvPicPr>
            <a:picLocks noChangeAspect="1"/>
          </p:cNvPicPr>
          <p:nvPr/>
        </p:nvPicPr>
        <p:blipFill>
          <a:blip r:embed="rId3"/>
          <a:stretch>
            <a:fillRect/>
          </a:stretch>
        </p:blipFill>
        <p:spPr>
          <a:xfrm>
            <a:off x="1247064" y="2133386"/>
            <a:ext cx="6649871" cy="4146390"/>
          </a:xfrm>
          <a:prstGeom prst="rect">
            <a:avLst/>
          </a:prstGeom>
        </p:spPr>
      </p:pic>
    </p:spTree>
    <p:extLst>
      <p:ext uri="{BB962C8B-B14F-4D97-AF65-F5344CB8AC3E}">
        <p14:creationId xmlns:p14="http://schemas.microsoft.com/office/powerpoint/2010/main" val="16874110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FBFA9A9D-1B58-D647-8D9C-0A5E001EE29D}"/>
              </a:ext>
            </a:extLst>
          </p:cNvPr>
          <p:cNvSpPr>
            <a:spLocks noGrp="1"/>
          </p:cNvSpPr>
          <p:nvPr>
            <p:ph type="sldNum" sz="quarter" idx="13"/>
          </p:nvPr>
        </p:nvSpPr>
        <p:spPr/>
        <p:txBody>
          <a:bodyPr/>
          <a:lstStyle/>
          <a:p>
            <a:fld id="{63343499-4781-8F47-9616-5D65C730EB58}" type="slidenum">
              <a:rPr lang="en-US" smtClean="0"/>
              <a:t>9</a:t>
            </a:fld>
            <a:endParaRPr lang="en-US"/>
          </a:p>
        </p:txBody>
      </p:sp>
      <p:sp>
        <p:nvSpPr>
          <p:cNvPr id="3" name="Titel 2">
            <a:extLst>
              <a:ext uri="{FF2B5EF4-FFF2-40B4-BE49-F238E27FC236}">
                <a16:creationId xmlns:a16="http://schemas.microsoft.com/office/drawing/2014/main" id="{08EA6B46-DF7E-7A44-B22F-9CD965BCDC93}"/>
              </a:ext>
            </a:extLst>
          </p:cNvPr>
          <p:cNvSpPr>
            <a:spLocks noGrp="1"/>
          </p:cNvSpPr>
          <p:nvPr>
            <p:ph type="title"/>
          </p:nvPr>
        </p:nvSpPr>
        <p:spPr/>
        <p:txBody>
          <a:bodyPr/>
          <a:lstStyle/>
          <a:p>
            <a:r>
              <a:rPr lang="de-CH" dirty="0"/>
              <a:t>Unterprogramme</a:t>
            </a:r>
          </a:p>
        </p:txBody>
      </p:sp>
      <p:pic>
        <p:nvPicPr>
          <p:cNvPr id="5" name="Grafik 4">
            <a:extLst>
              <a:ext uri="{FF2B5EF4-FFF2-40B4-BE49-F238E27FC236}">
                <a16:creationId xmlns:a16="http://schemas.microsoft.com/office/drawing/2014/main" id="{AE50B207-2798-DA45-9252-27CABC39EC53}"/>
              </a:ext>
            </a:extLst>
          </p:cNvPr>
          <p:cNvPicPr>
            <a:picLocks noChangeAspect="1"/>
          </p:cNvPicPr>
          <p:nvPr/>
        </p:nvPicPr>
        <p:blipFill>
          <a:blip r:embed="rId3"/>
          <a:stretch>
            <a:fillRect/>
          </a:stretch>
        </p:blipFill>
        <p:spPr>
          <a:xfrm>
            <a:off x="979315" y="1783571"/>
            <a:ext cx="7185600" cy="4859213"/>
          </a:xfrm>
          <a:prstGeom prst="rect">
            <a:avLst/>
          </a:prstGeom>
        </p:spPr>
      </p:pic>
    </p:spTree>
    <p:extLst>
      <p:ext uri="{BB962C8B-B14F-4D97-AF65-F5344CB8AC3E}">
        <p14:creationId xmlns:p14="http://schemas.microsoft.com/office/powerpoint/2010/main" val="1381882791"/>
      </p:ext>
    </p:extLst>
  </p:cSld>
  <p:clrMapOvr>
    <a:masterClrMapping/>
  </p:clrMapOvr>
</p:sld>
</file>

<file path=ppt/theme/theme1.xml><?xml version="1.0" encoding="utf-8"?>
<a:theme xmlns:a="http://schemas.openxmlformats.org/drawingml/2006/main" name="PPT_BKSD">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Klassisch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B48B74E433333147AFC88EB03CDD3143" ma:contentTypeVersion="11" ma:contentTypeDescription="Ein neues Dokument erstellen." ma:contentTypeScope="" ma:versionID="4c849b0f945add6aca438c63d07d0013">
  <xsd:schema xmlns:xsd="http://www.w3.org/2001/XMLSchema" xmlns:xs="http://www.w3.org/2001/XMLSchema" xmlns:p="http://schemas.microsoft.com/office/2006/metadata/properties" xmlns:ns2="af501325-81d2-4df8-aee3-0bfd38fe347c" xmlns:ns3="b5190e86-0c51-412b-93dd-ff3a2e1c0417" targetNamespace="http://schemas.microsoft.com/office/2006/metadata/properties" ma:root="true" ma:fieldsID="e05bec5c5430bf17278afa2d4ae4c26a" ns2:_="" ns3:_="">
    <xsd:import namespace="af501325-81d2-4df8-aee3-0bfd38fe347c"/>
    <xsd:import namespace="b5190e86-0c51-412b-93dd-ff3a2e1c0417"/>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ServiceOCR"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f501325-81d2-4df8-aee3-0bfd38fe347c" elementFormDefault="qualified">
    <xsd:import namespace="http://schemas.microsoft.com/office/2006/documentManagement/types"/>
    <xsd:import namespace="http://schemas.microsoft.com/office/infopath/2007/PartnerControls"/>
    <xsd:element name="SharedWithUsers" ma:index="8"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Freigegeben für -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5190e86-0c51-412b-93dd-ff3a2e1c0417"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636EFD3-41B0-48E8-AC43-449A9E6FC595}"/>
</file>

<file path=customXml/itemProps2.xml><?xml version="1.0" encoding="utf-8"?>
<ds:datastoreItem xmlns:ds="http://schemas.openxmlformats.org/officeDocument/2006/customXml" ds:itemID="{7B6F2769-7194-4217-93D3-3AF3A4742282}">
  <ds:schemaRefs>
    <ds:schemaRef ds:uri="http://schemas.openxmlformats.org/package/2006/metadata/core-properties"/>
    <ds:schemaRef ds:uri="http://schemas.microsoft.com/sharepoint/v3/fields"/>
    <ds:schemaRef ds:uri="http://purl.org/dc/terms/"/>
    <ds:schemaRef ds:uri="http://purl.org/dc/elements/1.1/"/>
    <ds:schemaRef ds:uri="http://schemas.microsoft.com/office/infopath/2007/PartnerControls"/>
    <ds:schemaRef ds:uri="http://schemas.microsoft.com/office/2006/documentManagement/types"/>
    <ds:schemaRef ds:uri="http://www.w3.org/XML/1998/namespace"/>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87D2A1B0-FF3E-4009-940D-AED0EB70AA2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PPT_BKSD</Template>
  <TotalTime>0</TotalTime>
  <Words>315</Words>
  <Application>Microsoft Macintosh PowerPoint</Application>
  <PresentationFormat>Bildschirmpräsentation (4:3)</PresentationFormat>
  <Paragraphs>44</Paragraphs>
  <Slides>10</Slides>
  <Notes>5</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10</vt:i4>
      </vt:variant>
    </vt:vector>
  </HeadingPairs>
  <TitlesOfParts>
    <vt:vector size="14" baseType="lpstr">
      <vt:lpstr>Arial</vt:lpstr>
      <vt:lpstr>Calibri</vt:lpstr>
      <vt:lpstr>Symbol</vt:lpstr>
      <vt:lpstr>PPT_BKSD</vt:lpstr>
      <vt:lpstr>Programmier-Konzepte</vt:lpstr>
      <vt:lpstr>Vergleich «dauerhaft» vs. «beim Start» </vt:lpstr>
      <vt:lpstr>Schleifen</vt:lpstr>
      <vt:lpstr>Das Konzept der Variablen</vt:lpstr>
      <vt:lpstr>Das Konzept der Variablen</vt:lpstr>
      <vt:lpstr>Das Konzept der Variablen</vt:lpstr>
      <vt:lpstr>Das Konzept der Variablen</vt:lpstr>
      <vt:lpstr>Bedingungen</vt:lpstr>
      <vt:lpstr>Unterprogramme</vt:lpstr>
      <vt:lpstr>Parameter</vt:lpstr>
    </vt:vector>
  </TitlesOfParts>
  <Company>Kantonale Verwaltungen BL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Voegtli, Priska BKSD</dc:creator>
  <cp:lastModifiedBy>Dettwiler, Lukas (IT)</cp:lastModifiedBy>
  <cp:revision>157</cp:revision>
  <dcterms:created xsi:type="dcterms:W3CDTF">2016-05-03T12:26:47Z</dcterms:created>
  <dcterms:modified xsi:type="dcterms:W3CDTF">2020-05-15T13:44:44Z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0x010100B48B74E433333147AFC88EB03CDD3143</vt:lpwstr>
  </property>
</Properties>
</file>