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UI/images/BL_Typoraster_ic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98e67f2622ad4477" Type="http://schemas.microsoft.com/office/2006/relationships/ui/extensibility" Target="customUI/customUI.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93464" r:id="rId4"/>
  </p:sldMasterIdLst>
  <p:notesMasterIdLst>
    <p:notesMasterId r:id="rId14"/>
  </p:notesMasterIdLst>
  <p:handoutMasterIdLst>
    <p:handoutMasterId r:id="rId15"/>
  </p:handoutMasterIdLst>
  <p:sldIdLst>
    <p:sldId id="267" r:id="rId5"/>
    <p:sldId id="303" r:id="rId6"/>
    <p:sldId id="305" r:id="rId7"/>
    <p:sldId id="304" r:id="rId8"/>
    <p:sldId id="300" r:id="rId9"/>
    <p:sldId id="302" r:id="rId10"/>
    <p:sldId id="301" r:id="rId11"/>
    <p:sldId id="274" r:id="rId12"/>
    <p:sldId id="29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4">
          <p15:clr>
            <a:srgbClr val="A4A3A4"/>
          </p15:clr>
        </p15:guide>
        <p15:guide id="2" orient="horz" pos="1236">
          <p15:clr>
            <a:srgbClr val="A4A3A4"/>
          </p15:clr>
        </p15:guide>
        <p15:guide id="3" orient="horz" pos="1079">
          <p15:clr>
            <a:srgbClr val="A4A3A4"/>
          </p15:clr>
        </p15:guide>
        <p15:guide id="4" orient="horz" pos="4206">
          <p15:clr>
            <a:srgbClr val="A4A3A4"/>
          </p15:clr>
        </p15:guide>
        <p15:guide id="5" orient="horz" pos="773">
          <p15:clr>
            <a:srgbClr val="A4A3A4"/>
          </p15:clr>
        </p15:guide>
        <p15:guide id="6" pos="112">
          <p15:clr>
            <a:srgbClr val="A4A3A4"/>
          </p15:clr>
        </p15:guide>
        <p15:guide id="7" pos="2824">
          <p15:clr>
            <a:srgbClr val="A4A3A4"/>
          </p15:clr>
        </p15:guide>
        <p15:guide id="8" pos="2936">
          <p15:clr>
            <a:srgbClr val="A4A3A4"/>
          </p15:clr>
        </p15:guide>
        <p15:guide id="9" pos="3389">
          <p15:clr>
            <a:srgbClr val="A4A3A4"/>
          </p15:clr>
        </p15:guide>
        <p15:guide id="10" pos="3502">
          <p15:clr>
            <a:srgbClr val="A4A3A4"/>
          </p15:clr>
        </p15:guide>
        <p15:guide id="11" pos="3953">
          <p15:clr>
            <a:srgbClr val="A4A3A4"/>
          </p15:clr>
        </p15:guide>
        <p15:guide id="12" pos="4067">
          <p15:clr>
            <a:srgbClr val="A4A3A4"/>
          </p15:clr>
        </p15:guide>
        <p15:guide id="13" pos="4517">
          <p15:clr>
            <a:srgbClr val="A4A3A4"/>
          </p15:clr>
        </p15:guide>
        <p15:guide id="14" pos="4630">
          <p15:clr>
            <a:srgbClr val="A4A3A4"/>
          </p15:clr>
        </p15:guide>
        <p15:guide id="15" pos="5082">
          <p15:clr>
            <a:srgbClr val="A4A3A4"/>
          </p15:clr>
        </p15:guide>
        <p15:guide id="16" pos="5196">
          <p15:clr>
            <a:srgbClr val="A4A3A4"/>
          </p15:clr>
        </p15:guide>
        <p15:guide id="17" pos="5646">
          <p15:clr>
            <a:srgbClr val="A4A3A4"/>
          </p15:clr>
        </p15:guide>
        <p15:guide id="18" pos="2373">
          <p15:clr>
            <a:srgbClr val="A4A3A4"/>
          </p15:clr>
        </p15:guide>
        <p15:guide id="19" pos="1693">
          <p15:clr>
            <a:srgbClr val="A4A3A4"/>
          </p15:clr>
        </p15:guide>
        <p15:guide id="20" pos="2258">
          <p15:clr>
            <a:srgbClr val="A4A3A4"/>
          </p15:clr>
        </p15:guide>
        <p15:guide id="21" pos="1809">
          <p15:clr>
            <a:srgbClr val="A4A3A4"/>
          </p15:clr>
        </p15:guide>
        <p15:guide id="22" pos="1243">
          <p15:clr>
            <a:srgbClr val="A4A3A4"/>
          </p15:clr>
        </p15:guide>
        <p15:guide id="23" pos="1128">
          <p15:clr>
            <a:srgbClr val="A4A3A4"/>
          </p15:clr>
        </p15:guide>
        <p15:guide id="24" pos="564">
          <p15:clr>
            <a:srgbClr val="A4A3A4"/>
          </p15:clr>
        </p15:guide>
        <p15:guide id="25" pos="67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595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42C26A-C448-6342-8E03-DEE62DCE687C}" v="15" dt="2019-05-12T13:06:41.813"/>
  </p1510:revLst>
</p1510:revInfo>
</file>

<file path=ppt/tableStyles.xml><?xml version="1.0" encoding="utf-8"?>
<a:tblStyleLst xmlns:a="http://schemas.openxmlformats.org/drawingml/2006/main" def="{5C22544A-7EE6-4342-B048-85BDC9FD1C3A}">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412" autoAdjust="0"/>
    <p:restoredTop sz="75408" autoAdjust="0"/>
  </p:normalViewPr>
  <p:slideViewPr>
    <p:cSldViewPr snapToGrid="0" snapToObjects="1">
      <p:cViewPr varScale="1">
        <p:scale>
          <a:sx n="81" d="100"/>
          <a:sy n="81" d="100"/>
        </p:scale>
        <p:origin x="544" y="184"/>
      </p:cViewPr>
      <p:guideLst>
        <p:guide orient="horz" pos="114"/>
        <p:guide orient="horz" pos="1236"/>
        <p:guide orient="horz" pos="1079"/>
        <p:guide orient="horz" pos="4206"/>
        <p:guide orient="horz" pos="773"/>
        <p:guide pos="112"/>
        <p:guide pos="2824"/>
        <p:guide pos="2936"/>
        <p:guide pos="3389"/>
        <p:guide pos="3502"/>
        <p:guide pos="3953"/>
        <p:guide pos="4067"/>
        <p:guide pos="4517"/>
        <p:guide pos="4630"/>
        <p:guide pos="5082"/>
        <p:guide pos="5196"/>
        <p:guide pos="5646"/>
        <p:guide pos="2373"/>
        <p:guide pos="1693"/>
        <p:guide pos="2258"/>
        <p:guide pos="1809"/>
        <p:guide pos="1243"/>
        <p:guide pos="1128"/>
        <p:guide pos="564"/>
        <p:guide pos="67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ier, Simone (SekTW)" userId="f827fa86-1fc2-4bed-a372-fca7cf1e1eb1" providerId="ADAL" clId="{B542C26A-C448-6342-8E03-DEE62DCE687C}"/>
    <pc:docChg chg="custSel addSld modSld">
      <pc:chgData name="Meier, Simone (SekTW)" userId="f827fa86-1fc2-4bed-a372-fca7cf1e1eb1" providerId="ADAL" clId="{B542C26A-C448-6342-8E03-DEE62DCE687C}" dt="2019-05-12T13:06:43.988" v="83" actId="20577"/>
      <pc:docMkLst>
        <pc:docMk/>
      </pc:docMkLst>
      <pc:sldChg chg="modNotesTx">
        <pc:chgData name="Meier, Simone (SekTW)" userId="f827fa86-1fc2-4bed-a372-fca7cf1e1eb1" providerId="ADAL" clId="{B542C26A-C448-6342-8E03-DEE62DCE687C}" dt="2019-05-12T13:06:43.988" v="83" actId="20577"/>
        <pc:sldMkLst>
          <pc:docMk/>
          <pc:sldMk cId="1881469103" sldId="301"/>
        </pc:sldMkLst>
      </pc:sldChg>
      <pc:sldChg chg="modNotesTx">
        <pc:chgData name="Meier, Simone (SekTW)" userId="f827fa86-1fc2-4bed-a372-fca7cf1e1eb1" providerId="ADAL" clId="{B542C26A-C448-6342-8E03-DEE62DCE687C}" dt="2019-05-12T13:05:48.726" v="81" actId="20577"/>
        <pc:sldMkLst>
          <pc:docMk/>
          <pc:sldMk cId="3945324030" sldId="302"/>
        </pc:sldMkLst>
      </pc:sldChg>
      <pc:sldChg chg="modSp modAnim">
        <pc:chgData name="Meier, Simone (SekTW)" userId="f827fa86-1fc2-4bed-a372-fca7cf1e1eb1" providerId="ADAL" clId="{B542C26A-C448-6342-8E03-DEE62DCE687C}" dt="2019-05-12T12:23:17.219" v="71" actId="1076"/>
        <pc:sldMkLst>
          <pc:docMk/>
          <pc:sldMk cId="2625013174" sldId="303"/>
        </pc:sldMkLst>
        <pc:spChg chg="mod">
          <ac:chgData name="Meier, Simone (SekTW)" userId="f827fa86-1fc2-4bed-a372-fca7cf1e1eb1" providerId="ADAL" clId="{B542C26A-C448-6342-8E03-DEE62DCE687C}" dt="2019-05-12T08:54:15.377" v="56" actId="20577"/>
          <ac:spMkLst>
            <pc:docMk/>
            <pc:sldMk cId="2625013174" sldId="303"/>
            <ac:spMk id="3" creationId="{B869D4A6-722E-654C-AFEA-2035DF64C1EE}"/>
          </ac:spMkLst>
        </pc:spChg>
        <pc:spChg chg="mod">
          <ac:chgData name="Meier, Simone (SekTW)" userId="f827fa86-1fc2-4bed-a372-fca7cf1e1eb1" providerId="ADAL" clId="{B542C26A-C448-6342-8E03-DEE62DCE687C}" dt="2019-05-12T08:58:56.103" v="69" actId="20577"/>
          <ac:spMkLst>
            <pc:docMk/>
            <pc:sldMk cId="2625013174" sldId="303"/>
            <ac:spMk id="4" creationId="{646A41E9-D10F-194A-A087-27F39ED420D4}"/>
          </ac:spMkLst>
        </pc:spChg>
        <pc:picChg chg="mod">
          <ac:chgData name="Meier, Simone (SekTW)" userId="f827fa86-1fc2-4bed-a372-fca7cf1e1eb1" providerId="ADAL" clId="{B542C26A-C448-6342-8E03-DEE62DCE687C}" dt="2019-05-12T12:23:17.219" v="71" actId="1076"/>
          <ac:picMkLst>
            <pc:docMk/>
            <pc:sldMk cId="2625013174" sldId="303"/>
            <ac:picMk id="7" creationId="{DE36DD11-7D4D-674F-9E34-7A5D724DD512}"/>
          </ac:picMkLst>
        </pc:picChg>
      </pc:sldChg>
      <pc:sldChg chg="modSp add">
        <pc:chgData name="Meier, Simone (SekTW)" userId="f827fa86-1fc2-4bed-a372-fca7cf1e1eb1" providerId="ADAL" clId="{B542C26A-C448-6342-8E03-DEE62DCE687C}" dt="2019-05-12T12:23:35.654" v="72" actId="20577"/>
        <pc:sldMkLst>
          <pc:docMk/>
          <pc:sldMk cId="3390330021" sldId="305"/>
        </pc:sldMkLst>
        <pc:spChg chg="mod">
          <ac:chgData name="Meier, Simone (SekTW)" userId="f827fa86-1fc2-4bed-a372-fca7cf1e1eb1" providerId="ADAL" clId="{B542C26A-C448-6342-8E03-DEE62DCE687C}" dt="2019-05-12T12:23:35.654" v="72" actId="20577"/>
          <ac:spMkLst>
            <pc:docMk/>
            <pc:sldMk cId="3390330021" sldId="305"/>
            <ac:spMk id="4" creationId="{646A41E9-D10F-194A-A087-27F39ED420D4}"/>
          </ac:spMkLst>
        </pc:spChg>
      </pc:sldChg>
    </pc:docChg>
  </pc:docChgLst>
  <pc:docChgLst>
    <pc:chgData name="Meier, Simone (SekTW)" userId="f827fa86-1fc2-4bed-a372-fca7cf1e1eb1" providerId="ADAL" clId="{11AF0C7D-8FCD-534A-9B5C-7D271A3B66B9}"/>
    <pc:docChg chg="undo custSel addSld delSld modSld">
      <pc:chgData name="Meier, Simone (SekTW)" userId="f827fa86-1fc2-4bed-a372-fca7cf1e1eb1" providerId="ADAL" clId="{11AF0C7D-8FCD-534A-9B5C-7D271A3B66B9}" dt="2019-03-09T16:46:07.040" v="318" actId="20577"/>
      <pc:docMkLst>
        <pc:docMk/>
      </pc:docMkLst>
      <pc:sldChg chg="modSp">
        <pc:chgData name="Meier, Simone (SekTW)" userId="f827fa86-1fc2-4bed-a372-fca7cf1e1eb1" providerId="ADAL" clId="{11AF0C7D-8FCD-534A-9B5C-7D271A3B66B9}" dt="2019-03-08T20:18:51.321" v="8" actId="20577"/>
        <pc:sldMkLst>
          <pc:docMk/>
          <pc:sldMk cId="2084880757" sldId="267"/>
        </pc:sldMkLst>
        <pc:spChg chg="mod">
          <ac:chgData name="Meier, Simone (SekTW)" userId="f827fa86-1fc2-4bed-a372-fca7cf1e1eb1" providerId="ADAL" clId="{11AF0C7D-8FCD-534A-9B5C-7D271A3B66B9}" dt="2019-03-08T20:18:51.321" v="8" actId="20577"/>
          <ac:spMkLst>
            <pc:docMk/>
            <pc:sldMk cId="2084880757" sldId="267"/>
            <ac:spMk id="8" creationId="{00000000-0000-0000-0000-000000000000}"/>
          </ac:spMkLst>
        </pc:spChg>
      </pc:sldChg>
    </pc:docChg>
  </pc:docChgLst>
  <pc:docChgLst>
    <pc:chgData name="Meier, Simone (SekTW)" userId="f827fa86-1fc2-4bed-a372-fca7cf1e1eb1" providerId="ADAL" clId="{1DAEFD86-53D7-C145-9A4B-3E06A40B01F4}"/>
    <pc:docChg chg="undo custSel addSld delSld modSld sldOrd modMainMaster">
      <pc:chgData name="Meier, Simone (SekTW)" userId="f827fa86-1fc2-4bed-a372-fca7cf1e1eb1" providerId="ADAL" clId="{1DAEFD86-53D7-C145-9A4B-3E06A40B01F4}" dt="2019-04-14T15:23:48.383" v="2698" actId="14100"/>
      <pc:docMkLst>
        <pc:docMk/>
      </pc:docMkLst>
      <pc:sldChg chg="modSp">
        <pc:chgData name="Meier, Simone (SekTW)" userId="f827fa86-1fc2-4bed-a372-fca7cf1e1eb1" providerId="ADAL" clId="{1DAEFD86-53D7-C145-9A4B-3E06A40B01F4}" dt="2019-03-12T13:06:19.655" v="44" actId="20577"/>
        <pc:sldMkLst>
          <pc:docMk/>
          <pc:sldMk cId="2084880757" sldId="267"/>
        </pc:sldMkLst>
        <pc:spChg chg="mod">
          <ac:chgData name="Meier, Simone (SekTW)" userId="f827fa86-1fc2-4bed-a372-fca7cf1e1eb1" providerId="ADAL" clId="{1DAEFD86-53D7-C145-9A4B-3E06A40B01F4}" dt="2019-03-12T13:06:19.655" v="44" actId="20577"/>
          <ac:spMkLst>
            <pc:docMk/>
            <pc:sldMk cId="2084880757" sldId="267"/>
            <ac:spMk id="7" creationId="{00000000-0000-0000-0000-000000000000}"/>
          </ac:spMkLst>
        </pc:spChg>
        <pc:spChg chg="mod">
          <ac:chgData name="Meier, Simone (SekTW)" userId="f827fa86-1fc2-4bed-a372-fca7cf1e1eb1" providerId="ADAL" clId="{1DAEFD86-53D7-C145-9A4B-3E06A40B01F4}" dt="2019-03-12T13:06:11.393" v="13" actId="20577"/>
          <ac:spMkLst>
            <pc:docMk/>
            <pc:sldMk cId="2084880757" sldId="267"/>
            <ac:spMk id="8" creationId="{00000000-0000-0000-0000-000000000000}"/>
          </ac:spMkLst>
        </pc:spChg>
      </pc:sldChg>
      <pc:sldChg chg="addSp delSp modSp modNotesTx">
        <pc:chgData name="Meier, Simone (SekTW)" userId="f827fa86-1fc2-4bed-a372-fca7cf1e1eb1" providerId="ADAL" clId="{1DAEFD86-53D7-C145-9A4B-3E06A40B01F4}" dt="2019-03-12T13:08:21.480" v="117" actId="20577"/>
        <pc:sldMkLst>
          <pc:docMk/>
          <pc:sldMk cId="2400736064" sldId="274"/>
        </pc:sldMkLst>
        <pc:spChg chg="mod">
          <ac:chgData name="Meier, Simone (SekTW)" userId="f827fa86-1fc2-4bed-a372-fca7cf1e1eb1" providerId="ADAL" clId="{1DAEFD86-53D7-C145-9A4B-3E06A40B01F4}" dt="2019-03-12T13:06:43.921" v="74" actId="20577"/>
          <ac:spMkLst>
            <pc:docMk/>
            <pc:sldMk cId="2400736064" sldId="274"/>
            <ac:spMk id="3" creationId="{08EA6B46-DF7E-7A44-B22F-9CD965BCDC93}"/>
          </ac:spMkLst>
        </pc:spChg>
        <pc:picChg chg="add mod">
          <ac:chgData name="Meier, Simone (SekTW)" userId="f827fa86-1fc2-4bed-a372-fca7cf1e1eb1" providerId="ADAL" clId="{1DAEFD86-53D7-C145-9A4B-3E06A40B01F4}" dt="2019-03-12T13:07:50.945" v="102" actId="14100"/>
          <ac:picMkLst>
            <pc:docMk/>
            <pc:sldMk cId="2400736064" sldId="274"/>
            <ac:picMk id="5" creationId="{AE50B207-2798-DA45-9252-27CABC39EC53}"/>
          </ac:picMkLst>
        </pc:picChg>
        <pc:picChg chg="del">
          <ac:chgData name="Meier, Simone (SekTW)" userId="f827fa86-1fc2-4bed-a372-fca7cf1e1eb1" providerId="ADAL" clId="{1DAEFD86-53D7-C145-9A4B-3E06A40B01F4}" dt="2019-03-12T13:06:30.607" v="67" actId="478"/>
          <ac:picMkLst>
            <pc:docMk/>
            <pc:sldMk cId="2400736064" sldId="274"/>
            <ac:picMk id="6" creationId="{62C21A97-41AD-2E43-82A8-F2C806F5D22C}"/>
          </ac:picMkLst>
        </pc:picChg>
      </pc:sldChg>
      <pc:sldChg chg="addSp delSp modSp add modNotesTx">
        <pc:chgData name="Meier, Simone (SekTW)" userId="f827fa86-1fc2-4bed-a372-fca7cf1e1eb1" providerId="ADAL" clId="{1DAEFD86-53D7-C145-9A4B-3E06A40B01F4}" dt="2019-03-12T13:08:25.798" v="126" actId="20577"/>
        <pc:sldMkLst>
          <pc:docMk/>
          <pc:sldMk cId="1840127329" sldId="297"/>
        </pc:sldMkLst>
        <pc:spChg chg="mod">
          <ac:chgData name="Meier, Simone (SekTW)" userId="f827fa86-1fc2-4bed-a372-fca7cf1e1eb1" providerId="ADAL" clId="{1DAEFD86-53D7-C145-9A4B-3E06A40B01F4}" dt="2019-03-12T13:07:24.319" v="96" actId="20577"/>
          <ac:spMkLst>
            <pc:docMk/>
            <pc:sldMk cId="1840127329" sldId="297"/>
            <ac:spMk id="3" creationId="{08EA6B46-DF7E-7A44-B22F-9CD965BCDC93}"/>
          </ac:spMkLst>
        </pc:spChg>
        <pc:picChg chg="del">
          <ac:chgData name="Meier, Simone (SekTW)" userId="f827fa86-1fc2-4bed-a372-fca7cf1e1eb1" providerId="ADAL" clId="{1DAEFD86-53D7-C145-9A4B-3E06A40B01F4}" dt="2019-03-12T13:07:25.580" v="97" actId="478"/>
          <ac:picMkLst>
            <pc:docMk/>
            <pc:sldMk cId="1840127329" sldId="297"/>
            <ac:picMk id="5" creationId="{AE50B207-2798-DA45-9252-27CABC39EC53}"/>
          </ac:picMkLst>
        </pc:picChg>
        <pc:picChg chg="add mod">
          <ac:chgData name="Meier, Simone (SekTW)" userId="f827fa86-1fc2-4bed-a372-fca7cf1e1eb1" providerId="ADAL" clId="{1DAEFD86-53D7-C145-9A4B-3E06A40B01F4}" dt="2019-03-12T13:08:09.422" v="108" actId="1036"/>
          <ac:picMkLst>
            <pc:docMk/>
            <pc:sldMk cId="1840127329" sldId="297"/>
            <ac:picMk id="6" creationId="{77F60829-2ECE-8440-9391-8FC17127B5DD}"/>
          </ac:picMkLst>
        </pc:picChg>
      </pc:sldChg>
      <pc:sldChg chg="addSp delSp modSp add ord modAnim modNotesTx">
        <pc:chgData name="Meier, Simone (SekTW)" userId="f827fa86-1fc2-4bed-a372-fca7cf1e1eb1" providerId="ADAL" clId="{1DAEFD86-53D7-C145-9A4B-3E06A40B01F4}" dt="2019-03-15T14:45:25.548" v="2661" actId="1035"/>
        <pc:sldMkLst>
          <pc:docMk/>
          <pc:sldMk cId="2616027108" sldId="300"/>
        </pc:sldMkLst>
        <pc:spChg chg="mod">
          <ac:chgData name="Meier, Simone (SekTW)" userId="f827fa86-1fc2-4bed-a372-fca7cf1e1eb1" providerId="ADAL" clId="{1DAEFD86-53D7-C145-9A4B-3E06A40B01F4}" dt="2019-03-12T16:12:55.192" v="2645" actId="20577"/>
          <ac:spMkLst>
            <pc:docMk/>
            <pc:sldMk cId="2616027108" sldId="300"/>
            <ac:spMk id="3" creationId="{EB2689BF-64C4-B546-8EC1-71116FFA1A63}"/>
          </ac:spMkLst>
        </pc:spChg>
        <pc:spChg chg="del mod">
          <ac:chgData name="Meier, Simone (SekTW)" userId="f827fa86-1fc2-4bed-a372-fca7cf1e1eb1" providerId="ADAL" clId="{1DAEFD86-53D7-C145-9A4B-3E06A40B01F4}" dt="2019-03-12T14:24:42.571" v="1514" actId="478"/>
          <ac:spMkLst>
            <pc:docMk/>
            <pc:sldMk cId="2616027108" sldId="300"/>
            <ac:spMk id="4" creationId="{82703FD9-AC05-3F44-86B9-5206023154CC}"/>
          </ac:spMkLst>
        </pc:spChg>
        <pc:picChg chg="add del mod">
          <ac:chgData name="Meier, Simone (SekTW)" userId="f827fa86-1fc2-4bed-a372-fca7cf1e1eb1" providerId="ADAL" clId="{1DAEFD86-53D7-C145-9A4B-3E06A40B01F4}" dt="2019-03-12T13:35:11.725" v="1190" actId="478"/>
          <ac:picMkLst>
            <pc:docMk/>
            <pc:sldMk cId="2616027108" sldId="300"/>
            <ac:picMk id="6" creationId="{B6E875E0-4E58-D945-B518-C4153889FBC8}"/>
          </ac:picMkLst>
        </pc:picChg>
        <pc:picChg chg="add del mod modCrop">
          <ac:chgData name="Meier, Simone (SekTW)" userId="f827fa86-1fc2-4bed-a372-fca7cf1e1eb1" providerId="ADAL" clId="{1DAEFD86-53D7-C145-9A4B-3E06A40B01F4}" dt="2019-03-12T14:23:54.534" v="1484" actId="478"/>
          <ac:picMkLst>
            <pc:docMk/>
            <pc:sldMk cId="2616027108" sldId="300"/>
            <ac:picMk id="8" creationId="{3D60BFBB-C122-0946-A1BA-8DA2A6EFB146}"/>
          </ac:picMkLst>
        </pc:picChg>
        <pc:picChg chg="add del mod modCrop">
          <ac:chgData name="Meier, Simone (SekTW)" userId="f827fa86-1fc2-4bed-a372-fca7cf1e1eb1" providerId="ADAL" clId="{1DAEFD86-53D7-C145-9A4B-3E06A40B01F4}" dt="2019-03-12T14:30:13.818" v="1562" actId="478"/>
          <ac:picMkLst>
            <pc:docMk/>
            <pc:sldMk cId="2616027108" sldId="300"/>
            <ac:picMk id="10" creationId="{687529AA-7309-5243-B29D-252732F06580}"/>
          </ac:picMkLst>
        </pc:picChg>
        <pc:picChg chg="add mod">
          <ac:chgData name="Meier, Simone (SekTW)" userId="f827fa86-1fc2-4bed-a372-fca7cf1e1eb1" providerId="ADAL" clId="{1DAEFD86-53D7-C145-9A4B-3E06A40B01F4}" dt="2019-03-15T14:45:25.548" v="2661" actId="1035"/>
          <ac:picMkLst>
            <pc:docMk/>
            <pc:sldMk cId="2616027108" sldId="300"/>
            <ac:picMk id="12" creationId="{91209AD4-F7B1-F34F-B02A-07B0E65776AA}"/>
          </ac:picMkLst>
        </pc:picChg>
        <pc:picChg chg="add mod">
          <ac:chgData name="Meier, Simone (SekTW)" userId="f827fa86-1fc2-4bed-a372-fca7cf1e1eb1" providerId="ADAL" clId="{1DAEFD86-53D7-C145-9A4B-3E06A40B01F4}" dt="2019-03-12T14:30:41.866" v="1567" actId="1035"/>
          <ac:picMkLst>
            <pc:docMk/>
            <pc:sldMk cId="2616027108" sldId="300"/>
            <ac:picMk id="14" creationId="{7E23B5AD-CBBD-C047-A3B4-F15AA262E9EC}"/>
          </ac:picMkLst>
        </pc:picChg>
      </pc:sldChg>
      <pc:sldChg chg="addSp modSp add modNotesTx">
        <pc:chgData name="Meier, Simone (SekTW)" userId="f827fa86-1fc2-4bed-a372-fca7cf1e1eb1" providerId="ADAL" clId="{1DAEFD86-53D7-C145-9A4B-3E06A40B01F4}" dt="2019-03-12T14:07:11.668" v="1476" actId="1076"/>
        <pc:sldMkLst>
          <pc:docMk/>
          <pc:sldMk cId="1881469103" sldId="301"/>
        </pc:sldMkLst>
        <pc:spChg chg="mod">
          <ac:chgData name="Meier, Simone (SekTW)" userId="f827fa86-1fc2-4bed-a372-fca7cf1e1eb1" providerId="ADAL" clId="{1DAEFD86-53D7-C145-9A4B-3E06A40B01F4}" dt="2019-03-12T14:02:43.343" v="1329" actId="20577"/>
          <ac:spMkLst>
            <pc:docMk/>
            <pc:sldMk cId="1881469103" sldId="301"/>
            <ac:spMk id="3" creationId="{EB2689BF-64C4-B546-8EC1-71116FFA1A63}"/>
          </ac:spMkLst>
        </pc:spChg>
        <pc:spChg chg="mod">
          <ac:chgData name="Meier, Simone (SekTW)" userId="f827fa86-1fc2-4bed-a372-fca7cf1e1eb1" providerId="ADAL" clId="{1DAEFD86-53D7-C145-9A4B-3E06A40B01F4}" dt="2019-03-12T14:00:56.318" v="1301" actId="20577"/>
          <ac:spMkLst>
            <pc:docMk/>
            <pc:sldMk cId="1881469103" sldId="301"/>
            <ac:spMk id="4" creationId="{82703FD9-AC05-3F44-86B9-5206023154CC}"/>
          </ac:spMkLst>
        </pc:spChg>
        <pc:picChg chg="add mod">
          <ac:chgData name="Meier, Simone (SekTW)" userId="f827fa86-1fc2-4bed-a372-fca7cf1e1eb1" providerId="ADAL" clId="{1DAEFD86-53D7-C145-9A4B-3E06A40B01F4}" dt="2019-03-12T14:07:11.668" v="1476" actId="1076"/>
          <ac:picMkLst>
            <pc:docMk/>
            <pc:sldMk cId="1881469103" sldId="301"/>
            <ac:picMk id="6" creationId="{7D48E3DE-96A1-1443-A268-3E7C133C1801}"/>
          </ac:picMkLst>
        </pc:picChg>
      </pc:sldChg>
      <pc:sldChg chg="modSp add modNotesTx">
        <pc:chgData name="Meier, Simone (SekTW)" userId="f827fa86-1fc2-4bed-a372-fca7cf1e1eb1" providerId="ADAL" clId="{1DAEFD86-53D7-C145-9A4B-3E06A40B01F4}" dt="2019-04-08T14:52:02.382" v="2697" actId="20577"/>
        <pc:sldMkLst>
          <pc:docMk/>
          <pc:sldMk cId="3945324030" sldId="302"/>
        </pc:sldMkLst>
        <pc:spChg chg="mod">
          <ac:chgData name="Meier, Simone (SekTW)" userId="f827fa86-1fc2-4bed-a372-fca7cf1e1eb1" providerId="ADAL" clId="{1DAEFD86-53D7-C145-9A4B-3E06A40B01F4}" dt="2019-03-12T14:06:51.585" v="1474" actId="20577"/>
          <ac:spMkLst>
            <pc:docMk/>
            <pc:sldMk cId="3945324030" sldId="302"/>
            <ac:spMk id="4" creationId="{82703FD9-AC05-3F44-86B9-5206023154CC}"/>
          </ac:spMkLst>
        </pc:spChg>
      </pc:sldChg>
      <pc:sldChg chg="addSp delSp modSp add ord delAnim modAnim">
        <pc:chgData name="Meier, Simone (SekTW)" userId="f827fa86-1fc2-4bed-a372-fca7cf1e1eb1" providerId="ADAL" clId="{1DAEFD86-53D7-C145-9A4B-3E06A40B01F4}" dt="2019-03-12T16:11:21.105" v="2612" actId="20577"/>
        <pc:sldMkLst>
          <pc:docMk/>
          <pc:sldMk cId="2625013174" sldId="303"/>
        </pc:sldMkLst>
        <pc:spChg chg="mod">
          <ac:chgData name="Meier, Simone (SekTW)" userId="f827fa86-1fc2-4bed-a372-fca7cf1e1eb1" providerId="ADAL" clId="{1DAEFD86-53D7-C145-9A4B-3E06A40B01F4}" dt="2019-03-12T16:03:37.048" v="2347" actId="313"/>
          <ac:spMkLst>
            <pc:docMk/>
            <pc:sldMk cId="2625013174" sldId="303"/>
            <ac:spMk id="3" creationId="{B869D4A6-722E-654C-AFEA-2035DF64C1EE}"/>
          </ac:spMkLst>
        </pc:spChg>
        <pc:spChg chg="mod">
          <ac:chgData name="Meier, Simone (SekTW)" userId="f827fa86-1fc2-4bed-a372-fca7cf1e1eb1" providerId="ADAL" clId="{1DAEFD86-53D7-C145-9A4B-3E06A40B01F4}" dt="2019-03-12T16:11:21.105" v="2612" actId="20577"/>
          <ac:spMkLst>
            <pc:docMk/>
            <pc:sldMk cId="2625013174" sldId="303"/>
            <ac:spMk id="4" creationId="{646A41E9-D10F-194A-A087-27F39ED420D4}"/>
          </ac:spMkLst>
        </pc:spChg>
        <pc:picChg chg="add del mod">
          <ac:chgData name="Meier, Simone (SekTW)" userId="f827fa86-1fc2-4bed-a372-fca7cf1e1eb1" providerId="ADAL" clId="{1DAEFD86-53D7-C145-9A4B-3E06A40B01F4}" dt="2019-03-12T16:04:45.136" v="2377" actId="478"/>
          <ac:picMkLst>
            <pc:docMk/>
            <pc:sldMk cId="2625013174" sldId="303"/>
            <ac:picMk id="5" creationId="{1B36A1A0-DDBC-F54D-A988-2AED54B9E1BA}"/>
          </ac:picMkLst>
        </pc:picChg>
        <pc:picChg chg="add del mod">
          <ac:chgData name="Meier, Simone (SekTW)" userId="f827fa86-1fc2-4bed-a372-fca7cf1e1eb1" providerId="ADAL" clId="{1DAEFD86-53D7-C145-9A4B-3E06A40B01F4}" dt="2019-03-12T16:08:36.411" v="2460" actId="478"/>
          <ac:picMkLst>
            <pc:docMk/>
            <pc:sldMk cId="2625013174" sldId="303"/>
            <ac:picMk id="6" creationId="{429D7973-70AC-7748-8DF0-2F01EC915C87}"/>
          </ac:picMkLst>
        </pc:picChg>
        <pc:picChg chg="add mod">
          <ac:chgData name="Meier, Simone (SekTW)" userId="f827fa86-1fc2-4bed-a372-fca7cf1e1eb1" providerId="ADAL" clId="{1DAEFD86-53D7-C145-9A4B-3E06A40B01F4}" dt="2019-03-12T16:10:44.340" v="2577" actId="1076"/>
          <ac:picMkLst>
            <pc:docMk/>
            <pc:sldMk cId="2625013174" sldId="303"/>
            <ac:picMk id="7" creationId="{DE36DD11-7D4D-674F-9E34-7A5D724DD512}"/>
          </ac:picMkLst>
        </pc:picChg>
      </pc:sldChg>
      <pc:sldChg chg="addSp delSp modSp add ord">
        <pc:chgData name="Meier, Simone (SekTW)" userId="f827fa86-1fc2-4bed-a372-fca7cf1e1eb1" providerId="ADAL" clId="{1DAEFD86-53D7-C145-9A4B-3E06A40B01F4}" dt="2019-03-12T16:12:21.843" v="2615" actId="20577"/>
        <pc:sldMkLst>
          <pc:docMk/>
          <pc:sldMk cId="3290577578" sldId="304"/>
        </pc:sldMkLst>
        <pc:spChg chg="mod">
          <ac:chgData name="Meier, Simone (SekTW)" userId="f827fa86-1fc2-4bed-a372-fca7cf1e1eb1" providerId="ADAL" clId="{1DAEFD86-53D7-C145-9A4B-3E06A40B01F4}" dt="2019-03-12T15:57:24.577" v="1986" actId="20577"/>
          <ac:spMkLst>
            <pc:docMk/>
            <pc:sldMk cId="3290577578" sldId="304"/>
            <ac:spMk id="3" creationId="{9DF8EBB4-AB19-E94C-9AE9-AB560139194A}"/>
          </ac:spMkLst>
        </pc:spChg>
        <pc:spChg chg="add del mod">
          <ac:chgData name="Meier, Simone (SekTW)" userId="f827fa86-1fc2-4bed-a372-fca7cf1e1eb1" providerId="ADAL" clId="{1DAEFD86-53D7-C145-9A4B-3E06A40B01F4}" dt="2019-03-12T16:12:21.843" v="2615" actId="20577"/>
          <ac:spMkLst>
            <pc:docMk/>
            <pc:sldMk cId="3290577578" sldId="304"/>
            <ac:spMk id="4" creationId="{F345C7D0-5D0E-3F4B-9A54-AFE0C5685E7E}"/>
          </ac:spMkLst>
        </pc:spChg>
        <pc:spChg chg="add del mod">
          <ac:chgData name="Meier, Simone (SekTW)" userId="f827fa86-1fc2-4bed-a372-fca7cf1e1eb1" providerId="ADAL" clId="{1DAEFD86-53D7-C145-9A4B-3E06A40B01F4}" dt="2019-03-12T16:09:54.655" v="2497" actId="478"/>
          <ac:spMkLst>
            <pc:docMk/>
            <pc:sldMk cId="3290577578" sldId="304"/>
            <ac:spMk id="12" creationId="{14A7B09A-478D-E742-AE0E-1C8F37DCC06B}"/>
          </ac:spMkLst>
        </pc:spChg>
        <pc:picChg chg="add mod">
          <ac:chgData name="Meier, Simone (SekTW)" userId="f827fa86-1fc2-4bed-a372-fca7cf1e1eb1" providerId="ADAL" clId="{1DAEFD86-53D7-C145-9A4B-3E06A40B01F4}" dt="2019-03-12T16:09:28.220" v="2477" actId="1076"/>
          <ac:picMkLst>
            <pc:docMk/>
            <pc:sldMk cId="3290577578" sldId="304"/>
            <ac:picMk id="6" creationId="{D5C620BB-EFB8-E441-9621-A3F60404AA3E}"/>
          </ac:picMkLst>
        </pc:picChg>
        <pc:picChg chg="add mod">
          <ac:chgData name="Meier, Simone (SekTW)" userId="f827fa86-1fc2-4bed-a372-fca7cf1e1eb1" providerId="ADAL" clId="{1DAEFD86-53D7-C145-9A4B-3E06A40B01F4}" dt="2019-03-12T16:09:36.623" v="2491" actId="1035"/>
          <ac:picMkLst>
            <pc:docMk/>
            <pc:sldMk cId="3290577578" sldId="304"/>
            <ac:picMk id="8" creationId="{AAAED566-6D7B-204B-BB03-576CE91FFA58}"/>
          </ac:picMkLst>
        </pc:picChg>
        <pc:picChg chg="add mod">
          <ac:chgData name="Meier, Simone (SekTW)" userId="f827fa86-1fc2-4bed-a372-fca7cf1e1eb1" providerId="ADAL" clId="{1DAEFD86-53D7-C145-9A4B-3E06A40B01F4}" dt="2019-03-12T16:09:34.053" v="2489" actId="1076"/>
          <ac:picMkLst>
            <pc:docMk/>
            <pc:sldMk cId="3290577578" sldId="304"/>
            <ac:picMk id="10" creationId="{32E5BA00-55EF-8A42-9CFC-1E7825615E0C}"/>
          </ac:picMkLst>
        </pc:picChg>
      </pc:sldChg>
      <pc:sldMasterChg chg="modSldLayout">
        <pc:chgData name="Meier, Simone (SekTW)" userId="f827fa86-1fc2-4bed-a372-fca7cf1e1eb1" providerId="ADAL" clId="{1DAEFD86-53D7-C145-9A4B-3E06A40B01F4}" dt="2019-04-14T15:23:48.383" v="2698" actId="14100"/>
        <pc:sldMasterMkLst>
          <pc:docMk/>
          <pc:sldMasterMk cId="3693843513" sldId="2147493464"/>
        </pc:sldMasterMkLst>
        <pc:sldLayoutChg chg="modSp">
          <pc:chgData name="Meier, Simone (SekTW)" userId="f827fa86-1fc2-4bed-a372-fca7cf1e1eb1" providerId="ADAL" clId="{1DAEFD86-53D7-C145-9A4B-3E06A40B01F4}" dt="2019-04-14T15:23:48.383" v="2698" actId="14100"/>
          <pc:sldLayoutMkLst>
            <pc:docMk/>
            <pc:sldMasterMk cId="3693843513" sldId="2147493464"/>
            <pc:sldLayoutMk cId="1621065393" sldId="2147493467"/>
          </pc:sldLayoutMkLst>
          <pc:spChg chg="mod">
            <ac:chgData name="Meier, Simone (SekTW)" userId="f827fa86-1fc2-4bed-a372-fca7cf1e1eb1" providerId="ADAL" clId="{1DAEFD86-53D7-C145-9A4B-3E06A40B01F4}" dt="2019-04-14T15:23:48.383" v="2698" actId="14100"/>
            <ac:spMkLst>
              <pc:docMk/>
              <pc:sldMasterMk cId="3693843513" sldId="2147493464"/>
              <pc:sldLayoutMk cId="1621065393" sldId="2147493467"/>
              <ac:spMk id="4" creationId="{00000000-0000-0000-0000-000000000000}"/>
            </ac:spMkLst>
          </pc:spChg>
        </pc:sldLayoutChg>
      </pc:sldMasterChg>
    </pc:docChg>
  </pc:docChgLst>
  <pc:docChgLst>
    <pc:chgData name="Meier, Simone (SekTW)" userId="f827fa86-1fc2-4bed-a372-fca7cf1e1eb1" providerId="ADAL" clId="{67B2158E-DDD9-864E-A3C5-CE6878772A22}"/>
    <pc:docChg chg="undo custSel addSld delSld modSld sldOrd">
      <pc:chgData name="Meier, Simone (SekTW)" userId="f827fa86-1fc2-4bed-a372-fca7cf1e1eb1" providerId="ADAL" clId="{67B2158E-DDD9-864E-A3C5-CE6878772A22}" dt="2019-03-12T11:14:55.602" v="3542" actId="2696"/>
      <pc:docMkLst>
        <pc:docMk/>
      </pc:docMkLst>
      <pc:sldChg chg="modSp">
        <pc:chgData name="Meier, Simone (SekTW)" userId="f827fa86-1fc2-4bed-a372-fca7cf1e1eb1" providerId="ADAL" clId="{67B2158E-DDD9-864E-A3C5-CE6878772A22}" dt="2019-03-11T10:43:58.998" v="2043" actId="20577"/>
        <pc:sldMkLst>
          <pc:docMk/>
          <pc:sldMk cId="2084880757" sldId="267"/>
        </pc:sldMkLst>
        <pc:spChg chg="mod">
          <ac:chgData name="Meier, Simone (SekTW)" userId="f827fa86-1fc2-4bed-a372-fca7cf1e1eb1" providerId="ADAL" clId="{67B2158E-DDD9-864E-A3C5-CE6878772A22}" dt="2019-03-11T10:43:58.998" v="2043" actId="20577"/>
          <ac:spMkLst>
            <pc:docMk/>
            <pc:sldMk cId="2084880757" sldId="267"/>
            <ac:spMk id="8" creationId="{00000000-0000-0000-0000-000000000000}"/>
          </ac:spMkLst>
        </pc:spChg>
      </pc:sldChg>
      <pc:sldChg chg="addSp delSp modSp ord modNotesTx">
        <pc:chgData name="Meier, Simone (SekTW)" userId="f827fa86-1fc2-4bed-a372-fca7cf1e1eb1" providerId="ADAL" clId="{67B2158E-DDD9-864E-A3C5-CE6878772A22}" dt="2019-03-12T08:33:02.664" v="2107" actId="1076"/>
        <pc:sldMkLst>
          <pc:docMk/>
          <pc:sldMk cId="2400736064" sldId="274"/>
        </pc:sldMkLst>
        <pc:spChg chg="mod">
          <ac:chgData name="Meier, Simone (SekTW)" userId="f827fa86-1fc2-4bed-a372-fca7cf1e1eb1" providerId="ADAL" clId="{67B2158E-DDD9-864E-A3C5-CE6878772A22}" dt="2019-03-12T08:25:28.955" v="2090" actId="20577"/>
          <ac:spMkLst>
            <pc:docMk/>
            <pc:sldMk cId="2400736064" sldId="274"/>
            <ac:spMk id="3" creationId="{08EA6B46-DF7E-7A44-B22F-9CD965BCDC93}"/>
          </ac:spMkLst>
        </pc:spChg>
        <pc:spChg chg="del mod">
          <ac:chgData name="Meier, Simone (SekTW)" userId="f827fa86-1fc2-4bed-a372-fca7cf1e1eb1" providerId="ADAL" clId="{67B2158E-DDD9-864E-A3C5-CE6878772A22}" dt="2019-03-12T08:28:51.617" v="2093" actId="478"/>
          <ac:spMkLst>
            <pc:docMk/>
            <pc:sldMk cId="2400736064" sldId="274"/>
            <ac:spMk id="4" creationId="{43794CF7-04ED-1D48-BB0C-A7F220E0D5C4}"/>
          </ac:spMkLst>
        </pc:spChg>
        <pc:picChg chg="add mod modCrop">
          <ac:chgData name="Meier, Simone (SekTW)" userId="f827fa86-1fc2-4bed-a372-fca7cf1e1eb1" providerId="ADAL" clId="{67B2158E-DDD9-864E-A3C5-CE6878772A22}" dt="2019-03-12T08:33:02.664" v="2107" actId="1076"/>
          <ac:picMkLst>
            <pc:docMk/>
            <pc:sldMk cId="2400736064" sldId="274"/>
            <ac:picMk id="6" creationId="{62C21A97-41AD-2E43-82A8-F2C806F5D22C}"/>
          </ac:picMkLst>
        </pc:picChg>
        <pc:picChg chg="add del mod modCrop">
          <ac:chgData name="Meier, Simone (SekTW)" userId="f827fa86-1fc2-4bed-a372-fca7cf1e1eb1" providerId="ADAL" clId="{67B2158E-DDD9-864E-A3C5-CE6878772A22}" dt="2019-03-12T08:32:36.188" v="2099" actId="478"/>
          <ac:picMkLst>
            <pc:docMk/>
            <pc:sldMk cId="2400736064" sldId="274"/>
            <ac:picMk id="1026" creationId="{161E8352-83EF-204E-A6A5-2501D5DE2B44}"/>
          </ac:picMkLst>
        </pc:picChg>
      </pc:sldChg>
    </pc:docChg>
  </pc:docChgLst>
  <pc:docChgLst>
    <pc:chgData name="Meier, Simone (SekTW)" userId="f827fa86-1fc2-4bed-a372-fca7cf1e1eb1" providerId="ADAL" clId="{CCD2BBAE-2C1B-D24C-92B6-7BA23779DE2E}"/>
    <pc:docChg chg="custSel addSld modSld">
      <pc:chgData name="Meier, Simone (SekTW)" userId="f827fa86-1fc2-4bed-a372-fca7cf1e1eb1" providerId="ADAL" clId="{CCD2BBAE-2C1B-D24C-92B6-7BA23779DE2E}" dt="2019-03-08T20:13:38.620" v="112" actId="1035"/>
      <pc:docMkLst>
        <pc:docMk/>
      </pc:docMkLst>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9E7306B-1849-1642-83CD-33830B42A476}" type="datetimeFigureOut">
              <a:rPr lang="en-US" smtClean="0"/>
              <a:t>5/12/19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FDA3322-4079-BF4A-9D9D-8E40754E0905}" type="slidenum">
              <a:rPr lang="en-US" smtClean="0"/>
              <a:t>‹Nr.›</a:t>
            </a:fld>
            <a:endParaRPr lang="en-US"/>
          </a:p>
        </p:txBody>
      </p:sp>
    </p:spTree>
    <p:extLst>
      <p:ext uri="{BB962C8B-B14F-4D97-AF65-F5344CB8AC3E}">
        <p14:creationId xmlns:p14="http://schemas.microsoft.com/office/powerpoint/2010/main" val="26301343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E97467-056E-E244-B20D-F2C91E7BC69D}" type="datetimeFigureOut">
              <a:rPr lang="en-US" smtClean="0"/>
              <a:t>5/12/19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3551E-C1F7-3449-9D64-1DB59B6C672B}" type="slidenum">
              <a:rPr lang="en-US" smtClean="0"/>
              <a:t>‹Nr.›</a:t>
            </a:fld>
            <a:endParaRPr lang="en-US"/>
          </a:p>
        </p:txBody>
      </p:sp>
    </p:spTree>
    <p:extLst>
      <p:ext uri="{BB962C8B-B14F-4D97-AF65-F5344CB8AC3E}">
        <p14:creationId xmlns:p14="http://schemas.microsoft.com/office/powerpoint/2010/main" val="28548225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2</a:t>
            </a:fld>
            <a:endParaRPr lang="en-US"/>
          </a:p>
        </p:txBody>
      </p:sp>
    </p:spTree>
    <p:extLst>
      <p:ext uri="{BB962C8B-B14F-4D97-AF65-F5344CB8AC3E}">
        <p14:creationId xmlns:p14="http://schemas.microsoft.com/office/powerpoint/2010/main" val="2494389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3</a:t>
            </a:fld>
            <a:endParaRPr lang="en-US"/>
          </a:p>
        </p:txBody>
      </p:sp>
    </p:spTree>
    <p:extLst>
      <p:ext uri="{BB962C8B-B14F-4D97-AF65-F5344CB8AC3E}">
        <p14:creationId xmlns:p14="http://schemas.microsoft.com/office/powerpoint/2010/main" val="3211754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5</a:t>
            </a:fld>
            <a:endParaRPr lang="en-US"/>
          </a:p>
        </p:txBody>
      </p:sp>
    </p:spTree>
    <p:extLst>
      <p:ext uri="{BB962C8B-B14F-4D97-AF65-F5344CB8AC3E}">
        <p14:creationId xmlns:p14="http://schemas.microsoft.com/office/powerpoint/2010/main" val="2870241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Link zum Code: https://</a:t>
            </a:r>
            <a:r>
              <a:rPr lang="de-DE" dirty="0" err="1"/>
              <a:t>scratch.mit.edu</a:t>
            </a:r>
            <a:r>
              <a:rPr lang="de-DE" dirty="0"/>
              <a:t>/</a:t>
            </a:r>
            <a:r>
              <a:rPr lang="de-DE" dirty="0" err="1"/>
              <a:t>projects</a:t>
            </a:r>
            <a:r>
              <a:rPr lang="de-DE" dirty="0"/>
              <a:t>/308916990</a:t>
            </a:r>
          </a:p>
          <a:p>
            <a:r>
              <a:rPr lang="de-CH" dirty="0"/>
              <a:t>Vorteile:</a:t>
            </a:r>
          </a:p>
          <a:p>
            <a:r>
              <a:rPr lang="de-CH" b="1" dirty="0"/>
              <a:t>Wiederverwendbarkeit </a:t>
            </a:r>
            <a:r>
              <a:rPr lang="de-CH" b="1" dirty="0">
                <a:sym typeface="Wingdings" pitchFamily="2" charset="2"/>
              </a:rPr>
              <a:t> </a:t>
            </a:r>
            <a:r>
              <a:rPr lang="de-CH" dirty="0"/>
              <a:t>In einem Projekt wird an verschiedenen Stellen zum Beispiel ein Dreieck gezeichnet. Das Unterprogramm «Dreieck» wird einmal programmiert und anschliessend beliebig oft wiederverwendet. Als «Faustregel» für die </a:t>
            </a:r>
            <a:r>
              <a:rPr lang="de-CH" dirty="0" err="1"/>
              <a:t>SuS</a:t>
            </a:r>
            <a:r>
              <a:rPr lang="de-CH" dirty="0"/>
              <a:t> gilt: Sobald ein Programmteil mindestens zweimal ablaufen muss, wird er als Funktion in ein Unterprogramm implementiert.</a:t>
            </a:r>
            <a:endParaRPr lang="de-DE" dirty="0"/>
          </a:p>
          <a:p>
            <a:r>
              <a:rPr lang="de-CH" b="1" dirty="0"/>
              <a:t>Verständlichkeit </a:t>
            </a:r>
            <a:r>
              <a:rPr lang="de-CH" b="1" dirty="0">
                <a:sym typeface="Wingdings" pitchFamily="2" charset="2"/>
              </a:rPr>
              <a:t> </a:t>
            </a:r>
            <a:r>
              <a:rPr lang="de-CH" dirty="0"/>
              <a:t>Wenn die </a:t>
            </a:r>
            <a:r>
              <a:rPr lang="de-CH" dirty="0" err="1"/>
              <a:t>SuS</a:t>
            </a:r>
            <a:r>
              <a:rPr lang="de-CH" dirty="0"/>
              <a:t> «einfach drauf losprogrammieren», besteht die Gefahr, dass der Code schwer lesbar wird. Deswegen ist oft von Vorteil, wenn die </a:t>
            </a:r>
            <a:r>
              <a:rPr lang="de-CH" dirty="0" err="1"/>
              <a:t>SuS</a:t>
            </a:r>
            <a:r>
              <a:rPr lang="de-CH" dirty="0"/>
              <a:t> ihre Idee zur Programmierung zuerst auf Papier skizzieren. Sie sollen das Programm in kleine, überschaubare Einheiten teilen, gleiche Teile wiederverwenden und erst anschliessend den Quellcode erstellen.</a:t>
            </a:r>
          </a:p>
          <a:p>
            <a:r>
              <a:rPr lang="de-CH" b="1" dirty="0"/>
              <a:t>Wartbarkeit </a:t>
            </a:r>
            <a:r>
              <a:rPr lang="de-CH" b="1" dirty="0">
                <a:sym typeface="Wingdings" pitchFamily="2" charset="2"/>
              </a:rPr>
              <a:t> </a:t>
            </a:r>
            <a:r>
              <a:rPr lang="de-CH" dirty="0"/>
              <a:t>Wenn zum Beispiel an 20 Stellen in einem Programm ein Dreieck gezeichnet wird und man an dieser Figur etwas abändern oder einen Fehler beheben möchte, dann müssen diese 20 Stellen zuerst alle gesucht und auch alle gefunden werden. Danach muss die Fehlerkorrektur oder Änderung an allen Stellen identisch erfolgen, was die Gefahr weiterer Fehler erhöht. Beim Design mit Unterprogrammen erfolgt diese Korrektur nur an einer einzigen Stelle. Sie wirken sich auf sämtliche Stellen aus.</a:t>
            </a:r>
          </a:p>
          <a:p>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6</a:t>
            </a:fld>
            <a:endParaRPr lang="en-US"/>
          </a:p>
        </p:txBody>
      </p:sp>
    </p:spTree>
    <p:extLst>
      <p:ext uri="{BB962C8B-B14F-4D97-AF65-F5344CB8AC3E}">
        <p14:creationId xmlns:p14="http://schemas.microsoft.com/office/powerpoint/2010/main" val="4232529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dirty="0"/>
              <a:t>Link zum Code: https://</a:t>
            </a:r>
            <a:r>
              <a:rPr lang="de-DE" dirty="0" err="1"/>
              <a:t>scratch.mit.edu</a:t>
            </a:r>
            <a:r>
              <a:rPr lang="de-DE" dirty="0"/>
              <a:t>/</a:t>
            </a:r>
            <a:r>
              <a:rPr lang="de-DE" dirty="0" err="1"/>
              <a:t>projects</a:t>
            </a:r>
            <a:r>
              <a:rPr lang="de-DE" dirty="0"/>
              <a:t>/308916990</a:t>
            </a:r>
          </a:p>
          <a:p>
            <a:pPr marL="0" marR="0" lvl="0" indent="0" algn="l" defTabSz="457200" rtl="0" eaLnBrk="1" fontAlgn="auto" latinLnBrk="0" hangingPunct="1">
              <a:lnSpc>
                <a:spcPct val="100000"/>
              </a:lnSpc>
              <a:spcBef>
                <a:spcPts val="0"/>
              </a:spcBef>
              <a:spcAft>
                <a:spcPts val="0"/>
              </a:spcAft>
              <a:buClrTx/>
              <a:buSzTx/>
              <a:buFontTx/>
              <a:buNone/>
              <a:tabLst/>
              <a:defRPr/>
            </a:pPr>
            <a:r>
              <a:rPr lang="de-CH" b="1" dirty="0"/>
              <a:t>Parametrisierung </a:t>
            </a:r>
            <a:r>
              <a:rPr lang="de-CH" b="1" dirty="0">
                <a:sym typeface="Wingdings" pitchFamily="2" charset="2"/>
              </a:rPr>
              <a:t> </a:t>
            </a:r>
            <a:r>
              <a:rPr lang="de-CH" dirty="0"/>
              <a:t>Mit Hilfe von Parametern kann ein Unterprogramm eine ganze Klasse (und nicht nur einen spezifischen Fall) von Problemen definieren.</a:t>
            </a:r>
          </a:p>
          <a:p>
            <a:pPr marL="0" marR="0" lvl="0" indent="0" algn="l" defTabSz="457200" rtl="0" eaLnBrk="1" fontAlgn="auto" latinLnBrk="0" hangingPunct="1">
              <a:lnSpc>
                <a:spcPct val="100000"/>
              </a:lnSpc>
              <a:spcBef>
                <a:spcPts val="0"/>
              </a:spcBef>
              <a:spcAft>
                <a:spcPts val="0"/>
              </a:spcAft>
              <a:buClrTx/>
              <a:buSzTx/>
              <a:buFontTx/>
              <a:buNone/>
              <a:tabLst/>
              <a:defRPr/>
            </a:pPr>
            <a:endParaRPr lang="de-DE" dirty="0"/>
          </a:p>
          <a:p>
            <a:endParaRPr lang="de-DE" dirty="0"/>
          </a:p>
        </p:txBody>
      </p:sp>
      <p:sp>
        <p:nvSpPr>
          <p:cNvPr id="4" name="Foliennummernplatzhalter 3"/>
          <p:cNvSpPr>
            <a:spLocks noGrp="1"/>
          </p:cNvSpPr>
          <p:nvPr>
            <p:ph type="sldNum" sz="quarter" idx="5"/>
          </p:nvPr>
        </p:nvSpPr>
        <p:spPr/>
        <p:txBody>
          <a:bodyPr/>
          <a:lstStyle/>
          <a:p>
            <a:fld id="{7393551E-C1F7-3449-9D64-1DB59B6C672B}" type="slidenum">
              <a:rPr lang="en-US" smtClean="0"/>
              <a:t>7</a:t>
            </a:fld>
            <a:endParaRPr lang="en-US"/>
          </a:p>
        </p:txBody>
      </p:sp>
    </p:spTree>
    <p:extLst>
      <p:ext uri="{BB962C8B-B14F-4D97-AF65-F5344CB8AC3E}">
        <p14:creationId xmlns:p14="http://schemas.microsoft.com/office/powerpoint/2010/main" val="3137602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dirty="0"/>
              <a:t>Quelle: https://</a:t>
            </a:r>
            <a:r>
              <a:rPr lang="de-DE" dirty="0" err="1"/>
              <a:t>phzh.ch</a:t>
            </a:r>
            <a:r>
              <a:rPr lang="de-DE" dirty="0"/>
              <a:t>/</a:t>
            </a:r>
            <a:r>
              <a:rPr lang="de-DE" dirty="0" err="1"/>
              <a:t>globalassets</a:t>
            </a:r>
            <a:r>
              <a:rPr lang="de-DE" dirty="0"/>
              <a:t>/</a:t>
            </a:r>
            <a:r>
              <a:rPr lang="de-DE" dirty="0" err="1"/>
              <a:t>phzh.ch</a:t>
            </a:r>
            <a:r>
              <a:rPr lang="de-DE" dirty="0"/>
              <a:t>/</a:t>
            </a:r>
            <a:r>
              <a:rPr lang="de-DE" dirty="0" err="1"/>
              <a:t>medienbildung</a:t>
            </a:r>
            <a:r>
              <a:rPr lang="de-DE" dirty="0"/>
              <a:t>/</a:t>
            </a:r>
            <a:r>
              <a:rPr lang="de-DE" dirty="0" err="1"/>
              <a:t>dokumente</a:t>
            </a:r>
            <a:r>
              <a:rPr lang="de-DE" dirty="0"/>
              <a:t>/</a:t>
            </a:r>
            <a:r>
              <a:rPr lang="de-DE" dirty="0" err="1"/>
              <a:t>gmi_programmierkonzepte_scratch.pdf</a:t>
            </a:r>
            <a:r>
              <a:rPr lang="de-DE" dirty="0"/>
              <a:t>, Seite 7</a:t>
            </a:r>
          </a:p>
        </p:txBody>
      </p:sp>
      <p:sp>
        <p:nvSpPr>
          <p:cNvPr id="4" name="Foliennummernplatzhalter 3"/>
          <p:cNvSpPr>
            <a:spLocks noGrp="1"/>
          </p:cNvSpPr>
          <p:nvPr>
            <p:ph type="sldNum" sz="quarter" idx="5"/>
          </p:nvPr>
        </p:nvSpPr>
        <p:spPr/>
        <p:txBody>
          <a:bodyPr/>
          <a:lstStyle/>
          <a:p>
            <a:fld id="{7393551E-C1F7-3449-9D64-1DB59B6C672B}" type="slidenum">
              <a:rPr lang="en-US" smtClean="0"/>
              <a:t>8</a:t>
            </a:fld>
            <a:endParaRPr lang="en-US"/>
          </a:p>
        </p:txBody>
      </p:sp>
    </p:spTree>
    <p:extLst>
      <p:ext uri="{BB962C8B-B14F-4D97-AF65-F5344CB8AC3E}">
        <p14:creationId xmlns:p14="http://schemas.microsoft.com/office/powerpoint/2010/main" val="794311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DE" dirty="0"/>
              <a:t>Quelle: https://</a:t>
            </a:r>
            <a:r>
              <a:rPr lang="de-DE" dirty="0" err="1"/>
              <a:t>phzh.ch</a:t>
            </a:r>
            <a:r>
              <a:rPr lang="de-DE" dirty="0"/>
              <a:t>/</a:t>
            </a:r>
            <a:r>
              <a:rPr lang="de-DE" dirty="0" err="1"/>
              <a:t>globalassets</a:t>
            </a:r>
            <a:r>
              <a:rPr lang="de-DE" dirty="0"/>
              <a:t>/</a:t>
            </a:r>
            <a:r>
              <a:rPr lang="de-DE" dirty="0" err="1"/>
              <a:t>phzh.ch</a:t>
            </a:r>
            <a:r>
              <a:rPr lang="de-DE" dirty="0"/>
              <a:t>/</a:t>
            </a:r>
            <a:r>
              <a:rPr lang="de-DE" dirty="0" err="1"/>
              <a:t>medienbildung</a:t>
            </a:r>
            <a:r>
              <a:rPr lang="de-DE" dirty="0"/>
              <a:t>/</a:t>
            </a:r>
            <a:r>
              <a:rPr lang="de-DE" dirty="0" err="1"/>
              <a:t>dokumente</a:t>
            </a:r>
            <a:r>
              <a:rPr lang="de-DE" dirty="0"/>
              <a:t>/</a:t>
            </a:r>
            <a:r>
              <a:rPr lang="de-DE" dirty="0" err="1"/>
              <a:t>gmi_programmierkonzepte_scratch.pdf</a:t>
            </a:r>
            <a:r>
              <a:rPr lang="de-DE" dirty="0"/>
              <a:t>, Seite 8</a:t>
            </a:r>
          </a:p>
        </p:txBody>
      </p:sp>
      <p:sp>
        <p:nvSpPr>
          <p:cNvPr id="4" name="Foliennummernplatzhalter 3"/>
          <p:cNvSpPr>
            <a:spLocks noGrp="1"/>
          </p:cNvSpPr>
          <p:nvPr>
            <p:ph type="sldNum" sz="quarter" idx="5"/>
          </p:nvPr>
        </p:nvSpPr>
        <p:spPr/>
        <p:txBody>
          <a:bodyPr/>
          <a:lstStyle/>
          <a:p>
            <a:fld id="{7393551E-C1F7-3449-9D64-1DB59B6C672B}" type="slidenum">
              <a:rPr lang="en-US" smtClean="0"/>
              <a:t>9</a:t>
            </a:fld>
            <a:endParaRPr lang="en-US"/>
          </a:p>
        </p:txBody>
      </p:sp>
    </p:spTree>
    <p:extLst>
      <p:ext uri="{BB962C8B-B14F-4D97-AF65-F5344CB8AC3E}">
        <p14:creationId xmlns:p14="http://schemas.microsoft.com/office/powerpoint/2010/main" val="40229229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seite">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1962150"/>
            <a:ext cx="9144000" cy="4902587"/>
          </a:xfrm>
        </p:spPr>
        <p:txBody>
          <a:bodyPr/>
          <a:lstStyle/>
          <a:p>
            <a:r>
              <a:rPr lang="de-DE"/>
              <a:t>Bild durch Klicken auf Symbol hinzufügen</a:t>
            </a:r>
            <a:endParaRPr lang="en-US" dirty="0"/>
          </a:p>
        </p:txBody>
      </p:sp>
      <p:pic>
        <p:nvPicPr>
          <p:cNvPr id="2" name="typorast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2912"/>
            <a:ext cx="9144000" cy="4895088"/>
          </a:xfrm>
          <a:prstGeom prst="rect">
            <a:avLst/>
          </a:prstGeom>
        </p:spPr>
      </p:pic>
      <p:sp>
        <p:nvSpPr>
          <p:cNvPr id="5" name="Title Placeholder 1"/>
          <p:cNvSpPr>
            <a:spLocks noGrp="1"/>
          </p:cNvSpPr>
          <p:nvPr>
            <p:ph type="title" hasCustomPrompt="1"/>
          </p:nvPr>
        </p:nvSpPr>
        <p:spPr>
          <a:xfrm>
            <a:off x="177799" y="997527"/>
            <a:ext cx="8785225" cy="715386"/>
          </a:xfrm>
          <a:prstGeom prst="rect">
            <a:avLst/>
          </a:prstGeom>
        </p:spPr>
        <p:txBody>
          <a:bodyPr vert="horz" lIns="0" tIns="0" rIns="0" bIns="0" rtlCol="0" anchor="b" anchorCtr="0">
            <a:noAutofit/>
          </a:bodyPr>
          <a:lstStyle>
            <a:lvl1pPr>
              <a:lnSpc>
                <a:spcPct val="90000"/>
              </a:lnSpc>
              <a:defRPr baseline="0"/>
            </a:lvl1pPr>
          </a:lstStyle>
          <a:p>
            <a:r>
              <a:rPr lang="de-DE" dirty="0"/>
              <a:t>Haupttitel (25pt fett)</a:t>
            </a:r>
            <a:endParaRPr lang="en-US" dirty="0"/>
          </a:p>
        </p:txBody>
      </p:sp>
      <p:sp>
        <p:nvSpPr>
          <p:cNvPr id="6" name="Textplatzhalter 3"/>
          <p:cNvSpPr>
            <a:spLocks noGrp="1"/>
          </p:cNvSpPr>
          <p:nvPr>
            <p:ph type="body" sz="quarter" idx="11" hasCustomPrompt="1"/>
          </p:nvPr>
        </p:nvSpPr>
        <p:spPr>
          <a:xfrm>
            <a:off x="177800" y="180975"/>
            <a:ext cx="4305300" cy="175160"/>
          </a:xfrm>
        </p:spPr>
        <p:txBody>
          <a:bodyPr>
            <a:noAutofit/>
          </a:bodyPr>
          <a:lstStyle>
            <a:lvl1pPr marL="0" indent="0">
              <a:buNone/>
              <a:defRPr sz="1000">
                <a:solidFill>
                  <a:srgbClr val="555959"/>
                </a:solidFill>
              </a:defRPr>
            </a:lvl1pPr>
          </a:lstStyle>
          <a:p>
            <a:pPr lvl="0"/>
            <a:r>
              <a:rPr lang="de-DE" dirty="0"/>
              <a:t>Autor Vorname Nachname, Datum</a:t>
            </a:r>
            <a:endParaRPr lang="de-CH" dirty="0"/>
          </a:p>
        </p:txBody>
      </p:sp>
    </p:spTree>
    <p:extLst>
      <p:ext uri="{BB962C8B-B14F-4D97-AF65-F5344CB8AC3E}">
        <p14:creationId xmlns:p14="http://schemas.microsoft.com/office/powerpoint/2010/main" val="1728351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llgemeiner Inhalt">
    <p:spTree>
      <p:nvGrpSpPr>
        <p:cNvPr id="1" name=""/>
        <p:cNvGrpSpPr/>
        <p:nvPr/>
      </p:nvGrpSpPr>
      <p:grpSpPr>
        <a:xfrm>
          <a:off x="0" y="0"/>
          <a:ext cx="0" cy="0"/>
          <a:chOff x="0" y="0"/>
          <a:chExt cx="0" cy="0"/>
        </a:xfrm>
      </p:grpSpPr>
      <p:sp>
        <p:nvSpPr>
          <p:cNvPr id="4" name="Slide Number Placeholder 3"/>
          <p:cNvSpPr>
            <a:spLocks noGrp="1"/>
          </p:cNvSpPr>
          <p:nvPr>
            <p:ph type="sldNum" sz="quarter" idx="13"/>
          </p:nvPr>
        </p:nvSpPr>
        <p:spPr>
          <a:xfrm>
            <a:off x="177799" y="186403"/>
            <a:ext cx="823097" cy="365125"/>
          </a:xfrm>
          <a:prstGeom prst="rect">
            <a:avLst/>
          </a:prstGeom>
        </p:spPr>
        <p:txBody>
          <a:bodyPr/>
          <a:lstStyle/>
          <a:p>
            <a:fld id="{63343499-4781-8F47-9616-5D65C730EB58}" type="slidenum">
              <a:rPr lang="en-US" smtClean="0"/>
              <a:t>‹Nr.›</a:t>
            </a:fld>
            <a:endParaRPr lang="en-US" dirty="0"/>
          </a:p>
        </p:txBody>
      </p:sp>
      <p:sp>
        <p:nvSpPr>
          <p:cNvPr id="8" name="Title Placeholder 1"/>
          <p:cNvSpPr>
            <a:spLocks noGrp="1"/>
          </p:cNvSpPr>
          <p:nvPr>
            <p:ph type="title" hasCustomPrompt="1"/>
          </p:nvPr>
        </p:nvSpPr>
        <p:spPr>
          <a:xfrm>
            <a:off x="177801" y="972001"/>
            <a:ext cx="8785224" cy="740912"/>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
        <p:nvSpPr>
          <p:cNvPr id="5" name="Textplatzhalter 4"/>
          <p:cNvSpPr>
            <a:spLocks noGrp="1"/>
          </p:cNvSpPr>
          <p:nvPr>
            <p:ph type="body" sz="quarter" idx="14"/>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CH"/>
          </a:p>
        </p:txBody>
      </p:sp>
    </p:spTree>
    <p:extLst>
      <p:ext uri="{BB962C8B-B14F-4D97-AF65-F5344CB8AC3E}">
        <p14:creationId xmlns:p14="http://schemas.microsoft.com/office/powerpoint/2010/main" val="1621065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seite mit Untertitel">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1962150"/>
            <a:ext cx="9144000" cy="4902587"/>
          </a:xfrm>
        </p:spPr>
        <p:txBody>
          <a:bodyPr/>
          <a:lstStyle/>
          <a:p>
            <a:r>
              <a:rPr lang="de-DE"/>
              <a:t>Bild durch Klicken auf Symbol hinzufügen</a:t>
            </a:r>
            <a:endParaRPr lang="en-US" dirty="0"/>
          </a:p>
        </p:txBody>
      </p:sp>
      <p:pic>
        <p:nvPicPr>
          <p:cNvPr id="2" name="typorast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2061"/>
            <a:ext cx="9144000" cy="4895088"/>
          </a:xfrm>
          <a:prstGeom prst="rect">
            <a:avLst/>
          </a:prstGeom>
        </p:spPr>
      </p:pic>
      <p:sp>
        <p:nvSpPr>
          <p:cNvPr id="5" name="Title Placeholder 1"/>
          <p:cNvSpPr>
            <a:spLocks noGrp="1"/>
          </p:cNvSpPr>
          <p:nvPr>
            <p:ph type="title" hasCustomPrompt="1"/>
          </p:nvPr>
        </p:nvSpPr>
        <p:spPr>
          <a:xfrm>
            <a:off x="177800" y="1141522"/>
            <a:ext cx="8640000" cy="340652"/>
          </a:xfrm>
          <a:prstGeom prst="rect">
            <a:avLst/>
          </a:prstGeom>
        </p:spPr>
        <p:txBody>
          <a:bodyPr vert="horz" lIns="0" tIns="0" rIns="0" bIns="0" rtlCol="0" anchor="b" anchorCtr="0">
            <a:noAutofit/>
          </a:bodyPr>
          <a:lstStyle>
            <a:lvl1pPr>
              <a:defRPr baseline="0"/>
            </a:lvl1pPr>
          </a:lstStyle>
          <a:p>
            <a:r>
              <a:rPr lang="de-DE" dirty="0"/>
              <a:t>Haupttitel (25pt fett)</a:t>
            </a:r>
            <a:endParaRPr lang="en-US" dirty="0"/>
          </a:p>
        </p:txBody>
      </p:sp>
      <p:sp>
        <p:nvSpPr>
          <p:cNvPr id="9" name="Textplatzhalter 8"/>
          <p:cNvSpPr>
            <a:spLocks noGrp="1"/>
          </p:cNvSpPr>
          <p:nvPr>
            <p:ph type="body" sz="quarter" idx="11" hasCustomPrompt="1"/>
          </p:nvPr>
        </p:nvSpPr>
        <p:spPr>
          <a:xfrm>
            <a:off x="177800" y="1503978"/>
            <a:ext cx="8640000" cy="206408"/>
          </a:xfrm>
        </p:spPr>
        <p:txBody>
          <a:bodyPr>
            <a:noAutofit/>
          </a:bodyPr>
          <a:lstStyle>
            <a:lvl1pPr marL="0" indent="0">
              <a:lnSpc>
                <a:spcPts val="1600"/>
              </a:lnSpc>
              <a:spcBef>
                <a:spcPts val="0"/>
              </a:spcBef>
              <a:buNone/>
              <a:defRPr sz="1600" baseline="0">
                <a:solidFill>
                  <a:srgbClr val="FF0000"/>
                </a:solidFill>
                <a:latin typeface="+mj-lt"/>
              </a:defRPr>
            </a:lvl1pPr>
          </a:lstStyle>
          <a:p>
            <a:pPr lvl="0"/>
            <a:r>
              <a:rPr lang="de-CH" sz="1600" dirty="0">
                <a:latin typeface="+mj-lt"/>
              </a:rPr>
              <a:t>Untertitel (16pt normal)</a:t>
            </a:r>
            <a:endParaRPr lang="de-CH" dirty="0"/>
          </a:p>
        </p:txBody>
      </p:sp>
      <p:sp>
        <p:nvSpPr>
          <p:cNvPr id="6" name="Textplatzhalter 3"/>
          <p:cNvSpPr>
            <a:spLocks noGrp="1"/>
          </p:cNvSpPr>
          <p:nvPr>
            <p:ph type="body" sz="quarter" idx="12" hasCustomPrompt="1"/>
          </p:nvPr>
        </p:nvSpPr>
        <p:spPr>
          <a:xfrm>
            <a:off x="177800" y="180975"/>
            <a:ext cx="4305300" cy="175160"/>
          </a:xfrm>
        </p:spPr>
        <p:txBody>
          <a:bodyPr>
            <a:noAutofit/>
          </a:bodyPr>
          <a:lstStyle>
            <a:lvl1pPr marL="0" indent="0">
              <a:buNone/>
              <a:defRPr sz="1000">
                <a:solidFill>
                  <a:srgbClr val="555959"/>
                </a:solidFill>
              </a:defRPr>
            </a:lvl1pPr>
          </a:lstStyle>
          <a:p>
            <a:pPr lvl="0"/>
            <a:r>
              <a:rPr lang="de-DE" dirty="0"/>
              <a:t>Autor Vorname Nachname, Datum</a:t>
            </a:r>
            <a:endParaRPr lang="de-CH" dirty="0"/>
          </a:p>
        </p:txBody>
      </p:sp>
    </p:spTree>
    <p:extLst>
      <p:ext uri="{BB962C8B-B14F-4D97-AF65-F5344CB8AC3E}">
        <p14:creationId xmlns:p14="http://schemas.microsoft.com/office/powerpoint/2010/main" val="567479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seite 2 Zeilen Untertitel">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0" y="1962150"/>
            <a:ext cx="9144000" cy="4902587"/>
          </a:xfrm>
        </p:spPr>
        <p:txBody>
          <a:bodyPr/>
          <a:lstStyle/>
          <a:p>
            <a:r>
              <a:rPr lang="de-DE"/>
              <a:t>Bild durch Klicken auf Symbol hinzufügen</a:t>
            </a:r>
            <a:endParaRPr lang="en-US" dirty="0"/>
          </a:p>
        </p:txBody>
      </p:sp>
      <p:pic>
        <p:nvPicPr>
          <p:cNvPr id="2" name="typoraste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1026"/>
            <a:ext cx="9144000" cy="4895088"/>
          </a:xfrm>
          <a:prstGeom prst="rect">
            <a:avLst/>
          </a:prstGeom>
        </p:spPr>
      </p:pic>
      <p:sp>
        <p:nvSpPr>
          <p:cNvPr id="5" name="Title Placeholder 1"/>
          <p:cNvSpPr>
            <a:spLocks noGrp="1"/>
          </p:cNvSpPr>
          <p:nvPr>
            <p:ph type="title" hasCustomPrompt="1"/>
          </p:nvPr>
        </p:nvSpPr>
        <p:spPr>
          <a:xfrm>
            <a:off x="177800" y="934816"/>
            <a:ext cx="8640000" cy="340652"/>
          </a:xfrm>
          <a:prstGeom prst="rect">
            <a:avLst/>
          </a:prstGeom>
        </p:spPr>
        <p:txBody>
          <a:bodyPr vert="horz" lIns="0" tIns="0" rIns="0" bIns="0" rtlCol="0" anchor="b" anchorCtr="0">
            <a:noAutofit/>
          </a:bodyPr>
          <a:lstStyle>
            <a:lvl1pPr>
              <a:defRPr baseline="0"/>
            </a:lvl1pPr>
          </a:lstStyle>
          <a:p>
            <a:r>
              <a:rPr lang="de-DE" dirty="0"/>
              <a:t>Haupttitel (25pt fett)</a:t>
            </a:r>
            <a:endParaRPr lang="en-US" dirty="0"/>
          </a:p>
        </p:txBody>
      </p:sp>
      <p:sp>
        <p:nvSpPr>
          <p:cNvPr id="9" name="Textplatzhalter 8"/>
          <p:cNvSpPr>
            <a:spLocks noGrp="1"/>
          </p:cNvSpPr>
          <p:nvPr>
            <p:ph type="body" sz="quarter" idx="11" hasCustomPrompt="1"/>
          </p:nvPr>
        </p:nvSpPr>
        <p:spPr>
          <a:xfrm>
            <a:off x="183178" y="1297510"/>
            <a:ext cx="8640000" cy="416551"/>
          </a:xfrm>
        </p:spPr>
        <p:txBody>
          <a:bodyPr anchor="b">
            <a:noAutofit/>
          </a:bodyPr>
          <a:lstStyle>
            <a:lvl1pPr marL="0" indent="0">
              <a:lnSpc>
                <a:spcPct val="80000"/>
              </a:lnSpc>
              <a:spcBef>
                <a:spcPts val="0"/>
              </a:spcBef>
              <a:spcAft>
                <a:spcPts val="0"/>
              </a:spcAft>
              <a:buNone/>
              <a:defRPr sz="1600" baseline="0">
                <a:solidFill>
                  <a:srgbClr val="FF0000"/>
                </a:solidFill>
                <a:latin typeface="+mj-lt"/>
              </a:defRPr>
            </a:lvl1pPr>
          </a:lstStyle>
          <a:p>
            <a:pPr lvl="0"/>
            <a:r>
              <a:rPr lang="de-CH" sz="1600" dirty="0">
                <a:latin typeface="+mj-lt"/>
              </a:rPr>
              <a:t>Untertitel (16pt normal)</a:t>
            </a:r>
          </a:p>
          <a:p>
            <a:pPr lvl="0"/>
            <a:r>
              <a:rPr lang="de-CH" sz="1600" dirty="0">
                <a:latin typeface="+mj-lt"/>
              </a:rPr>
              <a:t>Zweite Zeile</a:t>
            </a:r>
            <a:endParaRPr lang="de-CH" dirty="0"/>
          </a:p>
        </p:txBody>
      </p:sp>
      <p:sp>
        <p:nvSpPr>
          <p:cNvPr id="6" name="Textplatzhalter 3"/>
          <p:cNvSpPr>
            <a:spLocks noGrp="1"/>
          </p:cNvSpPr>
          <p:nvPr>
            <p:ph type="body" sz="quarter" idx="12" hasCustomPrompt="1"/>
          </p:nvPr>
        </p:nvSpPr>
        <p:spPr>
          <a:xfrm>
            <a:off x="177800" y="180975"/>
            <a:ext cx="4305300" cy="175160"/>
          </a:xfrm>
        </p:spPr>
        <p:txBody>
          <a:bodyPr>
            <a:noAutofit/>
          </a:bodyPr>
          <a:lstStyle>
            <a:lvl1pPr marL="0" indent="0">
              <a:buNone/>
              <a:defRPr sz="1000">
                <a:solidFill>
                  <a:srgbClr val="555959"/>
                </a:solidFill>
              </a:defRPr>
            </a:lvl1pPr>
          </a:lstStyle>
          <a:p>
            <a:pPr lvl="0"/>
            <a:r>
              <a:rPr lang="de-DE" dirty="0"/>
              <a:t>Autor Vorname Nachname, Datum</a:t>
            </a:r>
            <a:endParaRPr lang="de-CH" dirty="0"/>
          </a:p>
        </p:txBody>
      </p:sp>
    </p:spTree>
    <p:extLst>
      <p:ext uri="{BB962C8B-B14F-4D97-AF65-F5344CB8AC3E}">
        <p14:creationId xmlns:p14="http://schemas.microsoft.com/office/powerpoint/2010/main" val="58211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sübersicht">
    <p:spTree>
      <p:nvGrpSpPr>
        <p:cNvPr id="1" name=""/>
        <p:cNvGrpSpPr/>
        <p:nvPr/>
      </p:nvGrpSpPr>
      <p:grpSpPr>
        <a:xfrm>
          <a:off x="0" y="0"/>
          <a:ext cx="0" cy="0"/>
          <a:chOff x="0" y="0"/>
          <a:chExt cx="0" cy="0"/>
        </a:xfrm>
      </p:grpSpPr>
      <p:sp>
        <p:nvSpPr>
          <p:cNvPr id="7" name="Text Placeholder 2"/>
          <p:cNvSpPr>
            <a:spLocks noGrp="1"/>
          </p:cNvSpPr>
          <p:nvPr>
            <p:ph idx="1" hasCustomPrompt="1"/>
          </p:nvPr>
        </p:nvSpPr>
        <p:spPr>
          <a:xfrm>
            <a:off x="4660900" y="1962151"/>
            <a:ext cx="4302125" cy="4714874"/>
          </a:xfrm>
          <a:prstGeom prst="rect">
            <a:avLst/>
          </a:prstGeom>
        </p:spPr>
        <p:txBody>
          <a:bodyPr vert="horz" lIns="0" tIns="0" rIns="0" bIns="0" rtlCol="0">
            <a:normAutofit/>
          </a:bodyPr>
          <a:lstStyle>
            <a:lvl1pPr marL="360000" indent="-360000">
              <a:lnSpc>
                <a:spcPct val="90000"/>
              </a:lnSpc>
              <a:buFont typeface="+mj-lt"/>
              <a:buAutoNum type="arabicPeriod"/>
              <a:defRPr sz="2500"/>
            </a:lvl1pPr>
          </a:lstStyle>
          <a:p>
            <a:pPr lvl="0"/>
            <a:r>
              <a:rPr lang="de-DE" dirty="0"/>
              <a:t>Inhalt</a:t>
            </a:r>
            <a:endParaRPr lang="en-US" dirty="0"/>
          </a:p>
        </p:txBody>
      </p:sp>
      <p:sp>
        <p:nvSpPr>
          <p:cNvPr id="9" name="Picture Placeholder 8"/>
          <p:cNvSpPr>
            <a:spLocks noGrp="1"/>
          </p:cNvSpPr>
          <p:nvPr>
            <p:ph type="pic" sz="quarter" idx="10"/>
          </p:nvPr>
        </p:nvSpPr>
        <p:spPr>
          <a:xfrm>
            <a:off x="177800" y="1962150"/>
            <a:ext cx="4305300" cy="4714875"/>
          </a:xfrm>
        </p:spPr>
        <p:txBody>
          <a:bodyPr/>
          <a:lstStyle>
            <a:lvl1pPr marL="0" indent="0">
              <a:buNone/>
              <a:defRPr>
                <a:solidFill>
                  <a:schemeClr val="tx1"/>
                </a:solidFill>
              </a:defRPr>
            </a:lvl1pPr>
          </a:lstStyle>
          <a:p>
            <a:r>
              <a:rPr lang="de-DE"/>
              <a:t>Bild durch Klicken auf Symbol hinzufügen</a:t>
            </a:r>
            <a:endParaRPr lang="en-US" dirty="0"/>
          </a:p>
        </p:txBody>
      </p:sp>
      <p:sp>
        <p:nvSpPr>
          <p:cNvPr id="11" name="Slide Number Placeholder 10"/>
          <p:cNvSpPr>
            <a:spLocks noGrp="1"/>
          </p:cNvSpPr>
          <p:nvPr>
            <p:ph type="sldNum" sz="quarter" idx="12"/>
          </p:nvPr>
        </p:nvSpPr>
        <p:spPr>
          <a:xfrm>
            <a:off x="177800" y="186403"/>
            <a:ext cx="406400" cy="365125"/>
          </a:xfrm>
          <a:prstGeom prst="rect">
            <a:avLst/>
          </a:prstGeom>
        </p:spPr>
        <p:txBody>
          <a:bodyPr/>
          <a:lstStyle/>
          <a:p>
            <a:fld id="{63343499-4781-8F47-9616-5D65C730EB58}" type="slidenum">
              <a:rPr lang="en-US" smtClean="0"/>
              <a:t>‹Nr.›</a:t>
            </a:fld>
            <a:endParaRPr lang="en-US"/>
          </a:p>
        </p:txBody>
      </p:sp>
      <p:sp>
        <p:nvSpPr>
          <p:cNvPr id="8" name="Title Placeholder 1"/>
          <p:cNvSpPr>
            <a:spLocks noGrp="1"/>
          </p:cNvSpPr>
          <p:nvPr>
            <p:ph type="title" hasCustomPrompt="1"/>
          </p:nvPr>
        </p:nvSpPr>
        <p:spPr>
          <a:xfrm>
            <a:off x="177801" y="960846"/>
            <a:ext cx="8785224" cy="752067"/>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Tree>
    <p:extLst>
      <p:ext uri="{BB962C8B-B14F-4D97-AF65-F5344CB8AC3E}">
        <p14:creationId xmlns:p14="http://schemas.microsoft.com/office/powerpoint/2010/main" val="740540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 und Text">
    <p:spTree>
      <p:nvGrpSpPr>
        <p:cNvPr id="1" name=""/>
        <p:cNvGrpSpPr/>
        <p:nvPr/>
      </p:nvGrpSpPr>
      <p:grpSpPr>
        <a:xfrm>
          <a:off x="0" y="0"/>
          <a:ext cx="0" cy="0"/>
          <a:chOff x="0" y="0"/>
          <a:chExt cx="0" cy="0"/>
        </a:xfrm>
      </p:grpSpPr>
      <p:sp>
        <p:nvSpPr>
          <p:cNvPr id="7" name="Text Placeholder 2"/>
          <p:cNvSpPr>
            <a:spLocks noGrp="1"/>
          </p:cNvSpPr>
          <p:nvPr>
            <p:ph idx="1" hasCustomPrompt="1"/>
          </p:nvPr>
        </p:nvSpPr>
        <p:spPr>
          <a:xfrm>
            <a:off x="3767138" y="1962150"/>
            <a:ext cx="5195885" cy="4714875"/>
          </a:xfrm>
          <a:prstGeom prst="rect">
            <a:avLst/>
          </a:prstGeom>
        </p:spPr>
        <p:txBody>
          <a:bodyPr vert="horz" lIns="0" tIns="0" rIns="0" bIns="0" rtlCol="0">
            <a:normAutofit/>
          </a:bodyPr>
          <a:lstStyle>
            <a:lvl1pPr marL="0" indent="0">
              <a:lnSpc>
                <a:spcPct val="90000"/>
              </a:lnSpc>
              <a:spcAft>
                <a:spcPts val="800"/>
              </a:spcAft>
              <a:buNone/>
              <a:defRPr sz="25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Text </a:t>
            </a:r>
            <a:r>
              <a:rPr lang="en-US" dirty="0" err="1"/>
              <a:t>eingeben</a:t>
            </a:r>
            <a:endParaRPr lang="en-US" dirty="0"/>
          </a:p>
        </p:txBody>
      </p:sp>
      <p:sp>
        <p:nvSpPr>
          <p:cNvPr id="9" name="Picture Placeholder 8"/>
          <p:cNvSpPr>
            <a:spLocks noGrp="1"/>
          </p:cNvSpPr>
          <p:nvPr>
            <p:ph type="pic" sz="quarter" idx="10"/>
          </p:nvPr>
        </p:nvSpPr>
        <p:spPr>
          <a:xfrm>
            <a:off x="177801" y="1962150"/>
            <a:ext cx="3406774" cy="4717180"/>
          </a:xfrm>
        </p:spPr>
        <p:txBody>
          <a:bodyPr/>
          <a:lstStyle>
            <a:lvl1pPr marL="0" indent="0">
              <a:buNone/>
              <a:defRPr/>
            </a:lvl1pPr>
          </a:lstStyle>
          <a:p>
            <a:r>
              <a:rPr lang="de-DE"/>
              <a:t>Bild durch Klicken auf Symbol hinzufügen</a:t>
            </a:r>
            <a:endParaRPr lang="en-US" dirty="0"/>
          </a:p>
        </p:txBody>
      </p:sp>
      <p:sp>
        <p:nvSpPr>
          <p:cNvPr id="2" name="Slide Number Placeholder 1"/>
          <p:cNvSpPr>
            <a:spLocks noGrp="1"/>
          </p:cNvSpPr>
          <p:nvPr>
            <p:ph type="sldNum" sz="quarter" idx="12"/>
          </p:nvPr>
        </p:nvSpPr>
        <p:spPr>
          <a:xfrm>
            <a:off x="177800" y="186403"/>
            <a:ext cx="406400" cy="365125"/>
          </a:xfrm>
          <a:prstGeom prst="rect">
            <a:avLst/>
          </a:prstGeom>
        </p:spPr>
        <p:txBody>
          <a:bodyPr/>
          <a:lstStyle/>
          <a:p>
            <a:fld id="{63343499-4781-8F47-9616-5D65C730EB58}" type="slidenum">
              <a:rPr lang="en-US" smtClean="0"/>
              <a:t>‹Nr.›</a:t>
            </a:fld>
            <a:endParaRPr lang="en-US"/>
          </a:p>
        </p:txBody>
      </p:sp>
      <p:sp>
        <p:nvSpPr>
          <p:cNvPr id="8" name="Title Placeholder 1"/>
          <p:cNvSpPr>
            <a:spLocks noGrp="1"/>
          </p:cNvSpPr>
          <p:nvPr>
            <p:ph type="title" hasCustomPrompt="1"/>
          </p:nvPr>
        </p:nvSpPr>
        <p:spPr>
          <a:xfrm>
            <a:off x="177799" y="972000"/>
            <a:ext cx="8785225" cy="740913"/>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Tree>
    <p:extLst>
      <p:ext uri="{BB962C8B-B14F-4D97-AF65-F5344CB8AC3E}">
        <p14:creationId xmlns:p14="http://schemas.microsoft.com/office/powerpoint/2010/main" val="3540326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ldseite">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77801" y="1962151"/>
            <a:ext cx="6992937" cy="4714874"/>
          </a:xfrm>
        </p:spPr>
        <p:txBody>
          <a:bodyPr/>
          <a:lstStyle>
            <a:lvl1pPr marL="0" indent="0">
              <a:buNone/>
              <a:defRPr/>
            </a:lvl1pPr>
          </a:lstStyle>
          <a:p>
            <a:r>
              <a:rPr lang="de-DE"/>
              <a:t>Bild durch Klicken auf Symbol hinzufügen</a:t>
            </a:r>
            <a:endParaRPr lang="en-US" dirty="0"/>
          </a:p>
        </p:txBody>
      </p:sp>
      <p:sp>
        <p:nvSpPr>
          <p:cNvPr id="2" name="Slide Number Placeholder 1"/>
          <p:cNvSpPr>
            <a:spLocks noGrp="1"/>
          </p:cNvSpPr>
          <p:nvPr>
            <p:ph type="sldNum" sz="quarter" idx="12"/>
          </p:nvPr>
        </p:nvSpPr>
        <p:spPr>
          <a:xfrm>
            <a:off x="177800" y="186403"/>
            <a:ext cx="406400" cy="365125"/>
          </a:xfrm>
          <a:prstGeom prst="rect">
            <a:avLst/>
          </a:prstGeom>
        </p:spPr>
        <p:txBody>
          <a:bodyPr/>
          <a:lstStyle/>
          <a:p>
            <a:fld id="{63343499-4781-8F47-9616-5D65C730EB58}" type="slidenum">
              <a:rPr lang="en-US" smtClean="0"/>
              <a:t>‹Nr.›</a:t>
            </a:fld>
            <a:endParaRPr lang="en-US"/>
          </a:p>
        </p:txBody>
      </p:sp>
      <p:sp>
        <p:nvSpPr>
          <p:cNvPr id="6" name="Title Placeholder 1"/>
          <p:cNvSpPr>
            <a:spLocks noGrp="1"/>
          </p:cNvSpPr>
          <p:nvPr>
            <p:ph type="title" hasCustomPrompt="1"/>
          </p:nvPr>
        </p:nvSpPr>
        <p:spPr>
          <a:xfrm>
            <a:off x="177801" y="972000"/>
            <a:ext cx="8785224" cy="740913"/>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Tree>
    <p:extLst>
      <p:ext uri="{BB962C8B-B14F-4D97-AF65-F5344CB8AC3E}">
        <p14:creationId xmlns:p14="http://schemas.microsoft.com/office/powerpoint/2010/main" val="40331271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afik">
    <p:spTree>
      <p:nvGrpSpPr>
        <p:cNvPr id="1" name=""/>
        <p:cNvGrpSpPr/>
        <p:nvPr/>
      </p:nvGrpSpPr>
      <p:grpSpPr>
        <a:xfrm>
          <a:off x="0" y="0"/>
          <a:ext cx="0" cy="0"/>
          <a:chOff x="0" y="0"/>
          <a:chExt cx="0" cy="0"/>
        </a:xfrm>
      </p:grpSpPr>
      <p:sp>
        <p:nvSpPr>
          <p:cNvPr id="3" name="Chart Placeholder 2"/>
          <p:cNvSpPr>
            <a:spLocks noGrp="1"/>
          </p:cNvSpPr>
          <p:nvPr>
            <p:ph type="chart" sz="quarter" idx="12"/>
          </p:nvPr>
        </p:nvSpPr>
        <p:spPr>
          <a:xfrm>
            <a:off x="177799" y="1962150"/>
            <a:ext cx="8785226" cy="4714875"/>
          </a:xfrm>
        </p:spPr>
        <p:txBody>
          <a:bodyPr>
            <a:normAutofit/>
          </a:bodyPr>
          <a:lstStyle>
            <a:lvl1pPr>
              <a:lnSpc>
                <a:spcPct val="90000"/>
              </a:lnSpc>
              <a:defRPr sz="1600"/>
            </a:lvl1pPr>
          </a:lstStyle>
          <a:p>
            <a:r>
              <a:rPr lang="de-DE"/>
              <a:t>Diagramm durch Klicken auf Symbol hinzufügen</a:t>
            </a:r>
            <a:endParaRPr lang="en-US" dirty="0"/>
          </a:p>
        </p:txBody>
      </p:sp>
      <p:sp>
        <p:nvSpPr>
          <p:cNvPr id="4" name="Slide Number Placeholder 3"/>
          <p:cNvSpPr>
            <a:spLocks noGrp="1"/>
          </p:cNvSpPr>
          <p:nvPr>
            <p:ph type="sldNum" sz="quarter" idx="13"/>
          </p:nvPr>
        </p:nvSpPr>
        <p:spPr>
          <a:xfrm>
            <a:off x="177800" y="186403"/>
            <a:ext cx="406400" cy="365125"/>
          </a:xfrm>
          <a:prstGeom prst="rect">
            <a:avLst/>
          </a:prstGeom>
        </p:spPr>
        <p:txBody>
          <a:bodyPr/>
          <a:lstStyle/>
          <a:p>
            <a:fld id="{63343499-4781-8F47-9616-5D65C730EB58}" type="slidenum">
              <a:rPr lang="en-US" smtClean="0"/>
              <a:t>‹Nr.›</a:t>
            </a:fld>
            <a:endParaRPr lang="en-US"/>
          </a:p>
        </p:txBody>
      </p:sp>
      <p:sp>
        <p:nvSpPr>
          <p:cNvPr id="6" name="Title Placeholder 1"/>
          <p:cNvSpPr>
            <a:spLocks noGrp="1"/>
          </p:cNvSpPr>
          <p:nvPr>
            <p:ph type="title" hasCustomPrompt="1"/>
          </p:nvPr>
        </p:nvSpPr>
        <p:spPr>
          <a:xfrm>
            <a:off x="177799" y="972000"/>
            <a:ext cx="8785225" cy="740913"/>
          </a:xfrm>
          <a:prstGeom prst="rect">
            <a:avLst/>
          </a:prstGeom>
        </p:spPr>
        <p:txBody>
          <a:bodyPr vert="horz" lIns="0" tIns="0" rIns="0" bIns="0" rtlCol="0" anchor="b" anchorCtr="0">
            <a:noAutofit/>
          </a:bodyPr>
          <a:lstStyle>
            <a:lvl1pPr>
              <a:lnSpc>
                <a:spcPct val="70000"/>
              </a:lnSpc>
              <a:defRPr baseline="0">
                <a:solidFill>
                  <a:schemeClr val="tx1"/>
                </a:solidFill>
              </a:defRPr>
            </a:lvl1pPr>
          </a:lstStyle>
          <a:p>
            <a:r>
              <a:rPr lang="de-DE" dirty="0"/>
              <a:t>Haupttitel (25pt fett)</a:t>
            </a:r>
            <a:endParaRPr lang="en-US" dirty="0"/>
          </a:p>
        </p:txBody>
      </p:sp>
    </p:spTree>
    <p:extLst>
      <p:ext uri="{BB962C8B-B14F-4D97-AF65-F5344CB8AC3E}">
        <p14:creationId xmlns:p14="http://schemas.microsoft.com/office/powerpoint/2010/main" val="3283169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Grafik 5"/>
          <p:cNvPicPr/>
          <p:nvPr userDrawn="1"/>
        </p:nvPicPr>
        <p:blipFill>
          <a:blip r:embed="rId10">
            <a:extLst>
              <a:ext uri="{28A0092B-C50C-407E-A947-70E740481C1C}">
                <a14:useLocalDpi xmlns:a14="http://schemas.microsoft.com/office/drawing/2010/main" val="0"/>
              </a:ext>
            </a:extLst>
          </a:blip>
          <a:stretch>
            <a:fillRect/>
          </a:stretch>
        </p:blipFill>
        <p:spPr>
          <a:xfrm>
            <a:off x="4994538" y="191829"/>
            <a:ext cx="3959860" cy="863600"/>
          </a:xfrm>
          <a:prstGeom prst="rect">
            <a:avLst/>
          </a:prstGeom>
        </p:spPr>
      </p:pic>
      <p:sp>
        <p:nvSpPr>
          <p:cNvPr id="2" name="Title Placeholder 1"/>
          <p:cNvSpPr>
            <a:spLocks noGrp="1"/>
          </p:cNvSpPr>
          <p:nvPr>
            <p:ph type="title"/>
          </p:nvPr>
        </p:nvSpPr>
        <p:spPr>
          <a:xfrm>
            <a:off x="177799" y="1229298"/>
            <a:ext cx="8785225" cy="483616"/>
          </a:xfrm>
          <a:prstGeom prst="rect">
            <a:avLst/>
          </a:prstGeom>
        </p:spPr>
        <p:txBody>
          <a:bodyPr vert="horz" lIns="0" tIns="0" rIns="0" bIns="0" rtlCol="0" anchor="b" anchorCtr="0">
            <a:noAutofit/>
          </a:bodyPr>
          <a:lstStyle/>
          <a:p>
            <a:r>
              <a:rPr lang="de-DE" dirty="0"/>
              <a:t>Haupttitel/Untertitel</a:t>
            </a:r>
            <a:endParaRPr lang="en-US" dirty="0"/>
          </a:p>
        </p:txBody>
      </p:sp>
      <p:sp>
        <p:nvSpPr>
          <p:cNvPr id="3" name="Text Placeholder 2"/>
          <p:cNvSpPr>
            <a:spLocks noGrp="1"/>
          </p:cNvSpPr>
          <p:nvPr>
            <p:ph type="body" idx="1"/>
          </p:nvPr>
        </p:nvSpPr>
        <p:spPr>
          <a:xfrm>
            <a:off x="177799" y="1962150"/>
            <a:ext cx="8785225" cy="4714875"/>
          </a:xfrm>
          <a:prstGeom prst="rect">
            <a:avLst/>
          </a:prstGeom>
        </p:spPr>
        <p:txBody>
          <a:bodyPr vert="horz" lIns="0" tIns="0" rIns="0" bIns="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65" r:id="rId1"/>
    <p:sldLayoutId id="2147493467" r:id="rId2"/>
    <p:sldLayoutId id="2147493473" r:id="rId3"/>
    <p:sldLayoutId id="2147493474" r:id="rId4"/>
    <p:sldLayoutId id="2147493466" r:id="rId5"/>
    <p:sldLayoutId id="2147493469" r:id="rId6"/>
    <p:sldLayoutId id="2147493470" r:id="rId7"/>
    <p:sldLayoutId id="2147493471" r:id="rId8"/>
  </p:sldLayoutIdLst>
  <p:hf hdr="0" ftr="0" dt="0"/>
  <p:txStyles>
    <p:titleStyle>
      <a:lvl1pPr algn="l" defTabSz="457200" rtl="0" eaLnBrk="1" latinLnBrk="0" hangingPunct="1">
        <a:lnSpc>
          <a:spcPts val="2500"/>
        </a:lnSpc>
        <a:spcBef>
          <a:spcPct val="0"/>
        </a:spcBef>
        <a:buNone/>
        <a:defRPr sz="2500" b="1" kern="1200">
          <a:solidFill>
            <a:srgbClr val="FF0000"/>
          </a:solidFill>
          <a:latin typeface="+mj-lt"/>
          <a:ea typeface="+mj-ea"/>
          <a:cs typeface="+mj-cs"/>
        </a:defRPr>
      </a:lvl1pPr>
    </p:titleStyle>
    <p:bodyStyle>
      <a:lvl1pPr marL="27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1pPr>
      <a:lvl2pPr marL="54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2pPr>
      <a:lvl3pPr marL="81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3pPr>
      <a:lvl4pPr marL="108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4pPr>
      <a:lvl5pPr marL="1350000" indent="-270000" algn="l" defTabSz="457200" rtl="0" eaLnBrk="1" latinLnBrk="0" hangingPunct="1">
        <a:lnSpc>
          <a:spcPct val="90000"/>
        </a:lnSpc>
        <a:spcBef>
          <a:spcPts val="0"/>
        </a:spcBef>
        <a:spcAft>
          <a:spcPts val="1250"/>
        </a:spcAft>
        <a:buFont typeface="Symbol" panose="05050102010706020507" pitchFamily="18" charset="2"/>
        <a:buChar char="-"/>
        <a:defRPr sz="25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a:xfrm>
            <a:off x="177800" y="1686376"/>
            <a:ext cx="8785224" cy="740912"/>
          </a:xfrm>
        </p:spPr>
        <p:txBody>
          <a:bodyPr/>
          <a:lstStyle/>
          <a:p>
            <a:pPr algn="ctr"/>
            <a:r>
              <a:rPr lang="de-CH" sz="4000" dirty="0"/>
              <a:t>Wir programmieren mit </a:t>
            </a:r>
            <a:r>
              <a:rPr lang="de-CH" sz="4000" dirty="0" err="1"/>
              <a:t>Scratch</a:t>
            </a:r>
            <a:endParaRPr lang="de-CH" sz="4000" dirty="0"/>
          </a:p>
        </p:txBody>
      </p:sp>
      <p:sp>
        <p:nvSpPr>
          <p:cNvPr id="8" name="Textplatzhalter 7"/>
          <p:cNvSpPr>
            <a:spLocks noGrp="1"/>
          </p:cNvSpPr>
          <p:nvPr>
            <p:ph type="body" sz="quarter" idx="14"/>
          </p:nvPr>
        </p:nvSpPr>
        <p:spPr>
          <a:xfrm>
            <a:off x="177799" y="2886075"/>
            <a:ext cx="8785225" cy="3790950"/>
          </a:xfrm>
        </p:spPr>
        <p:txBody>
          <a:bodyPr/>
          <a:lstStyle/>
          <a:p>
            <a:pPr marL="0" indent="0" algn="ctr">
              <a:buNone/>
            </a:pPr>
            <a:endParaRPr lang="de-CH" b="1" dirty="0"/>
          </a:p>
          <a:p>
            <a:pPr marL="0" indent="0" algn="ctr">
              <a:buNone/>
            </a:pPr>
            <a:endParaRPr lang="de-CH" sz="2400" b="1" dirty="0"/>
          </a:p>
          <a:p>
            <a:pPr marL="0" indent="0" algn="ctr">
              <a:buNone/>
            </a:pPr>
            <a:r>
              <a:rPr lang="de-CH" sz="2400" b="1" dirty="0"/>
              <a:t>Unterprogramme</a:t>
            </a:r>
          </a:p>
          <a:p>
            <a:pPr marL="0" indent="0" algn="ctr">
              <a:buNone/>
            </a:pPr>
            <a:endParaRPr lang="de-CH" dirty="0"/>
          </a:p>
          <a:p>
            <a:pPr marL="0" indent="0" algn="ctr">
              <a:buNone/>
            </a:pPr>
            <a:endParaRPr lang="de-CH" dirty="0"/>
          </a:p>
          <a:p>
            <a:pPr marL="0" indent="0" algn="ctr">
              <a:buNone/>
            </a:pPr>
            <a:r>
              <a:rPr lang="de-CH" sz="2000" dirty="0"/>
              <a:t>Klasse – Datum</a:t>
            </a:r>
          </a:p>
        </p:txBody>
      </p:sp>
    </p:spTree>
    <p:extLst>
      <p:ext uri="{BB962C8B-B14F-4D97-AF65-F5344CB8AC3E}">
        <p14:creationId xmlns:p14="http://schemas.microsoft.com/office/powerpoint/2010/main" val="2084880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1DF25EAF-C44E-4E4F-8A0B-0540DB27DE4D}"/>
              </a:ext>
            </a:extLst>
          </p:cNvPr>
          <p:cNvSpPr>
            <a:spLocks noGrp="1"/>
          </p:cNvSpPr>
          <p:nvPr>
            <p:ph type="sldNum" sz="quarter" idx="13"/>
          </p:nvPr>
        </p:nvSpPr>
        <p:spPr/>
        <p:txBody>
          <a:bodyPr/>
          <a:lstStyle/>
          <a:p>
            <a:fld id="{63343499-4781-8F47-9616-5D65C730EB58}" type="slidenum">
              <a:rPr lang="en-US" smtClean="0"/>
              <a:t>2</a:t>
            </a:fld>
            <a:endParaRPr lang="en-US"/>
          </a:p>
        </p:txBody>
      </p:sp>
      <p:sp>
        <p:nvSpPr>
          <p:cNvPr id="3" name="Titel 2">
            <a:extLst>
              <a:ext uri="{FF2B5EF4-FFF2-40B4-BE49-F238E27FC236}">
                <a16:creationId xmlns:a16="http://schemas.microsoft.com/office/drawing/2014/main" id="{B869D4A6-722E-654C-AFEA-2035DF64C1EE}"/>
              </a:ext>
            </a:extLst>
          </p:cNvPr>
          <p:cNvSpPr>
            <a:spLocks noGrp="1"/>
          </p:cNvSpPr>
          <p:nvPr>
            <p:ph type="title"/>
          </p:nvPr>
        </p:nvSpPr>
        <p:spPr/>
        <p:txBody>
          <a:bodyPr/>
          <a:lstStyle/>
          <a:p>
            <a:r>
              <a:rPr lang="de-CH" dirty="0"/>
              <a:t>Gemeinsam zum Ziel: Repetition </a:t>
            </a:r>
            <a:r>
              <a:rPr lang="de-CH" dirty="0" err="1"/>
              <a:t>Scratch</a:t>
            </a:r>
            <a:endParaRPr lang="de-CH" dirty="0"/>
          </a:p>
        </p:txBody>
      </p:sp>
      <p:sp>
        <p:nvSpPr>
          <p:cNvPr id="4" name="Textplatzhalter 3">
            <a:extLst>
              <a:ext uri="{FF2B5EF4-FFF2-40B4-BE49-F238E27FC236}">
                <a16:creationId xmlns:a16="http://schemas.microsoft.com/office/drawing/2014/main" id="{646A41E9-D10F-194A-A087-27F39ED420D4}"/>
              </a:ext>
            </a:extLst>
          </p:cNvPr>
          <p:cNvSpPr>
            <a:spLocks noGrp="1"/>
          </p:cNvSpPr>
          <p:nvPr>
            <p:ph type="body" sz="quarter" idx="14"/>
          </p:nvPr>
        </p:nvSpPr>
        <p:spPr/>
        <p:txBody>
          <a:bodyPr>
            <a:normAutofit/>
          </a:bodyPr>
          <a:lstStyle/>
          <a:p>
            <a:pPr lvl="0"/>
            <a:r>
              <a:rPr lang="de-CH" dirty="0"/>
              <a:t>Gruppen 1-11:</a:t>
            </a:r>
            <a:br>
              <a:rPr lang="de-CH" dirty="0"/>
            </a:br>
            <a:r>
              <a:rPr lang="de-CH" dirty="0"/>
              <a:t>Sucht euren zugeteilten Block und bereitet euch so vor, dass ihr der Klasse den Block erklären könnt.</a:t>
            </a:r>
          </a:p>
          <a:p>
            <a:pPr lvl="0"/>
            <a:r>
              <a:rPr lang="de-CH" dirty="0"/>
              <a:t>Gruppe 12:</a:t>
            </a:r>
            <a:br>
              <a:rPr lang="de-CH" dirty="0"/>
            </a:br>
            <a:r>
              <a:rPr lang="de-CH" dirty="0"/>
              <a:t>Ihr bekommt einen Auftrag mit dem Geodreieck – auch ihr bereit euch so vor, dass wir mit dem Resultat weiterarbeiten können.</a:t>
            </a:r>
          </a:p>
          <a:p>
            <a:pPr lvl="0"/>
            <a:r>
              <a:rPr lang="de-CH" dirty="0"/>
              <a:t>Anschliessend werden wir gemeinsam einen Programmcode mit Unterprogramm schreiben.</a:t>
            </a:r>
          </a:p>
          <a:p>
            <a:endParaRPr lang="de-CH" dirty="0"/>
          </a:p>
        </p:txBody>
      </p:sp>
      <p:pic>
        <p:nvPicPr>
          <p:cNvPr id="7" name="Grafik 6">
            <a:extLst>
              <a:ext uri="{FF2B5EF4-FFF2-40B4-BE49-F238E27FC236}">
                <a16:creationId xmlns:a16="http://schemas.microsoft.com/office/drawing/2014/main" id="{DE36DD11-7D4D-674F-9E34-7A5D724DD512}"/>
              </a:ext>
            </a:extLst>
          </p:cNvPr>
          <p:cNvPicPr>
            <a:picLocks noChangeAspect="1"/>
          </p:cNvPicPr>
          <p:nvPr/>
        </p:nvPicPr>
        <p:blipFill>
          <a:blip r:embed="rId3"/>
          <a:stretch>
            <a:fillRect/>
          </a:stretch>
        </p:blipFill>
        <p:spPr>
          <a:xfrm>
            <a:off x="7114701" y="5094709"/>
            <a:ext cx="1133229" cy="1361862"/>
          </a:xfrm>
          <a:prstGeom prst="rect">
            <a:avLst/>
          </a:prstGeom>
        </p:spPr>
      </p:pic>
    </p:spTree>
    <p:extLst>
      <p:ext uri="{BB962C8B-B14F-4D97-AF65-F5344CB8AC3E}">
        <p14:creationId xmlns:p14="http://schemas.microsoft.com/office/powerpoint/2010/main" val="2625013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1DF25EAF-C44E-4E4F-8A0B-0540DB27DE4D}"/>
              </a:ext>
            </a:extLst>
          </p:cNvPr>
          <p:cNvSpPr>
            <a:spLocks noGrp="1"/>
          </p:cNvSpPr>
          <p:nvPr>
            <p:ph type="sldNum" sz="quarter" idx="13"/>
          </p:nvPr>
        </p:nvSpPr>
        <p:spPr/>
        <p:txBody>
          <a:bodyPr/>
          <a:lstStyle/>
          <a:p>
            <a:fld id="{63343499-4781-8F47-9616-5D65C730EB58}" type="slidenum">
              <a:rPr lang="en-US" smtClean="0"/>
              <a:t>3</a:t>
            </a:fld>
            <a:endParaRPr lang="en-US"/>
          </a:p>
        </p:txBody>
      </p:sp>
      <p:sp>
        <p:nvSpPr>
          <p:cNvPr id="3" name="Titel 2">
            <a:extLst>
              <a:ext uri="{FF2B5EF4-FFF2-40B4-BE49-F238E27FC236}">
                <a16:creationId xmlns:a16="http://schemas.microsoft.com/office/drawing/2014/main" id="{B869D4A6-722E-654C-AFEA-2035DF64C1EE}"/>
              </a:ext>
            </a:extLst>
          </p:cNvPr>
          <p:cNvSpPr>
            <a:spLocks noGrp="1"/>
          </p:cNvSpPr>
          <p:nvPr>
            <p:ph type="title"/>
          </p:nvPr>
        </p:nvSpPr>
        <p:spPr/>
        <p:txBody>
          <a:bodyPr/>
          <a:lstStyle/>
          <a:p>
            <a:r>
              <a:rPr lang="de-CH" dirty="0"/>
              <a:t>Konzepte in unserer Lebenswelt: Das Konzept «Haus» </a:t>
            </a:r>
          </a:p>
        </p:txBody>
      </p:sp>
      <p:sp>
        <p:nvSpPr>
          <p:cNvPr id="4" name="Textplatzhalter 3">
            <a:extLst>
              <a:ext uri="{FF2B5EF4-FFF2-40B4-BE49-F238E27FC236}">
                <a16:creationId xmlns:a16="http://schemas.microsoft.com/office/drawing/2014/main" id="{646A41E9-D10F-194A-A087-27F39ED420D4}"/>
              </a:ext>
            </a:extLst>
          </p:cNvPr>
          <p:cNvSpPr>
            <a:spLocks noGrp="1"/>
          </p:cNvSpPr>
          <p:nvPr>
            <p:ph type="body" sz="quarter" idx="14"/>
          </p:nvPr>
        </p:nvSpPr>
        <p:spPr/>
        <p:txBody>
          <a:bodyPr/>
          <a:lstStyle/>
          <a:p>
            <a:r>
              <a:rPr lang="de-CH" dirty="0"/>
              <a:t>Was gehört zu einem «Haus»?</a:t>
            </a:r>
          </a:p>
          <a:p>
            <a:r>
              <a:rPr lang="de-CH" dirty="0"/>
              <a:t>Türen, Fenster, Dach, Zimmer...</a:t>
            </a:r>
          </a:p>
          <a:p>
            <a:r>
              <a:rPr lang="de-CH" dirty="0"/>
              <a:t>Weltweit schauen die Häuser ganz unterschiedlich aus, jedoch sind gewisse Eigenschaften überall vorhanden.</a:t>
            </a:r>
          </a:p>
          <a:p>
            <a:r>
              <a:rPr lang="de-CH" dirty="0"/>
              <a:t>Ihr könnt die einzelnen Bestandteile nehmen und </a:t>
            </a:r>
            <a:r>
              <a:rPr lang="de-CH"/>
              <a:t>daraus ein </a:t>
            </a:r>
            <a:r>
              <a:rPr lang="de-CH" dirty="0"/>
              <a:t>Haus bauen.</a:t>
            </a:r>
          </a:p>
          <a:p>
            <a:r>
              <a:rPr lang="de-CH" dirty="0"/>
              <a:t>... ganz ähnlich ist dies auch beim Programmieren...</a:t>
            </a:r>
          </a:p>
          <a:p>
            <a:endParaRPr lang="de-CH" dirty="0"/>
          </a:p>
        </p:txBody>
      </p:sp>
      <p:pic>
        <p:nvPicPr>
          <p:cNvPr id="7" name="Grafik 6">
            <a:extLst>
              <a:ext uri="{FF2B5EF4-FFF2-40B4-BE49-F238E27FC236}">
                <a16:creationId xmlns:a16="http://schemas.microsoft.com/office/drawing/2014/main" id="{DE36DD11-7D4D-674F-9E34-7A5D724DD512}"/>
              </a:ext>
            </a:extLst>
          </p:cNvPr>
          <p:cNvPicPr>
            <a:picLocks noChangeAspect="1"/>
          </p:cNvPicPr>
          <p:nvPr/>
        </p:nvPicPr>
        <p:blipFill>
          <a:blip r:embed="rId3"/>
          <a:stretch>
            <a:fillRect/>
          </a:stretch>
        </p:blipFill>
        <p:spPr>
          <a:xfrm>
            <a:off x="6942381" y="5205068"/>
            <a:ext cx="1133229" cy="1361862"/>
          </a:xfrm>
          <a:prstGeom prst="rect">
            <a:avLst/>
          </a:prstGeom>
        </p:spPr>
      </p:pic>
    </p:spTree>
    <p:extLst>
      <p:ext uri="{BB962C8B-B14F-4D97-AF65-F5344CB8AC3E}">
        <p14:creationId xmlns:p14="http://schemas.microsoft.com/office/powerpoint/2010/main" val="3390330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D415E12B-6C34-3E44-9B1A-552532221569}"/>
              </a:ext>
            </a:extLst>
          </p:cNvPr>
          <p:cNvSpPr>
            <a:spLocks noGrp="1"/>
          </p:cNvSpPr>
          <p:nvPr>
            <p:ph type="sldNum" sz="quarter" idx="13"/>
          </p:nvPr>
        </p:nvSpPr>
        <p:spPr/>
        <p:txBody>
          <a:bodyPr/>
          <a:lstStyle/>
          <a:p>
            <a:fld id="{63343499-4781-8F47-9616-5D65C730EB58}" type="slidenum">
              <a:rPr lang="en-US" smtClean="0"/>
              <a:t>4</a:t>
            </a:fld>
            <a:endParaRPr lang="en-US"/>
          </a:p>
        </p:txBody>
      </p:sp>
      <p:sp>
        <p:nvSpPr>
          <p:cNvPr id="3" name="Titel 2">
            <a:extLst>
              <a:ext uri="{FF2B5EF4-FFF2-40B4-BE49-F238E27FC236}">
                <a16:creationId xmlns:a16="http://schemas.microsoft.com/office/drawing/2014/main" id="{9DF8EBB4-AB19-E94C-9AE9-AB560139194A}"/>
              </a:ext>
            </a:extLst>
          </p:cNvPr>
          <p:cNvSpPr>
            <a:spLocks noGrp="1"/>
          </p:cNvSpPr>
          <p:nvPr>
            <p:ph type="title"/>
          </p:nvPr>
        </p:nvSpPr>
        <p:spPr/>
        <p:txBody>
          <a:bodyPr/>
          <a:lstStyle/>
          <a:p>
            <a:r>
              <a:rPr lang="de-DE" dirty="0"/>
              <a:t>Unterprogramme in </a:t>
            </a:r>
            <a:r>
              <a:rPr lang="de-DE" dirty="0" err="1"/>
              <a:t>Scratch</a:t>
            </a:r>
            <a:endParaRPr lang="de-DE" dirty="0"/>
          </a:p>
        </p:txBody>
      </p:sp>
      <p:sp>
        <p:nvSpPr>
          <p:cNvPr id="4" name="Textplatzhalter 3">
            <a:extLst>
              <a:ext uri="{FF2B5EF4-FFF2-40B4-BE49-F238E27FC236}">
                <a16:creationId xmlns:a16="http://schemas.microsoft.com/office/drawing/2014/main" id="{F345C7D0-5D0E-3F4B-9A54-AFE0C5685E7E}"/>
              </a:ext>
            </a:extLst>
          </p:cNvPr>
          <p:cNvSpPr>
            <a:spLocks noGrp="1"/>
          </p:cNvSpPr>
          <p:nvPr>
            <p:ph type="body" sz="quarter" idx="14"/>
          </p:nvPr>
        </p:nvSpPr>
        <p:spPr/>
        <p:txBody>
          <a:bodyPr/>
          <a:lstStyle/>
          <a:p>
            <a:r>
              <a:rPr lang="de-DE" dirty="0"/>
              <a:t>Jeder Block in </a:t>
            </a:r>
            <a:r>
              <a:rPr lang="de-DE" dirty="0" err="1"/>
              <a:t>Scratch</a:t>
            </a:r>
            <a:r>
              <a:rPr lang="de-DE" dirty="0"/>
              <a:t> ist eigentlich ein Unterprogramm (ein Modul).</a:t>
            </a:r>
          </a:p>
          <a:p>
            <a:endParaRPr lang="de-DE" dirty="0"/>
          </a:p>
          <a:p>
            <a:endParaRPr lang="de-DE" dirty="0"/>
          </a:p>
          <a:p>
            <a:endParaRPr lang="de-DE" dirty="0"/>
          </a:p>
          <a:p>
            <a:r>
              <a:rPr lang="de-DE" dirty="0"/>
              <a:t>Was im Hintergrund genau passiert, wenn der Block ausgeführt wird, zeigt </a:t>
            </a:r>
            <a:r>
              <a:rPr lang="de-DE" dirty="0" err="1"/>
              <a:t>Scratch</a:t>
            </a:r>
            <a:r>
              <a:rPr lang="de-DE" dirty="0"/>
              <a:t> nicht an.</a:t>
            </a:r>
          </a:p>
          <a:p>
            <a:r>
              <a:rPr lang="de-DE" dirty="0"/>
              <a:t>Ihr könnt selbst auch Unterprogramme schreiben.</a:t>
            </a:r>
          </a:p>
        </p:txBody>
      </p:sp>
      <p:pic>
        <p:nvPicPr>
          <p:cNvPr id="6" name="Grafik 5">
            <a:extLst>
              <a:ext uri="{FF2B5EF4-FFF2-40B4-BE49-F238E27FC236}">
                <a16:creationId xmlns:a16="http://schemas.microsoft.com/office/drawing/2014/main" id="{D5C620BB-EFB8-E441-9621-A3F60404AA3E}"/>
              </a:ext>
            </a:extLst>
          </p:cNvPr>
          <p:cNvPicPr>
            <a:picLocks noChangeAspect="1"/>
          </p:cNvPicPr>
          <p:nvPr/>
        </p:nvPicPr>
        <p:blipFill>
          <a:blip r:embed="rId2"/>
          <a:stretch>
            <a:fillRect/>
          </a:stretch>
        </p:blipFill>
        <p:spPr>
          <a:xfrm>
            <a:off x="621506" y="2819400"/>
            <a:ext cx="2286000" cy="1295400"/>
          </a:xfrm>
          <a:prstGeom prst="rect">
            <a:avLst/>
          </a:prstGeom>
        </p:spPr>
      </p:pic>
      <p:pic>
        <p:nvPicPr>
          <p:cNvPr id="8" name="Grafik 7">
            <a:extLst>
              <a:ext uri="{FF2B5EF4-FFF2-40B4-BE49-F238E27FC236}">
                <a16:creationId xmlns:a16="http://schemas.microsoft.com/office/drawing/2014/main" id="{AAAED566-6D7B-204B-BB03-576CE91FFA58}"/>
              </a:ext>
            </a:extLst>
          </p:cNvPr>
          <p:cNvPicPr>
            <a:picLocks noChangeAspect="1"/>
          </p:cNvPicPr>
          <p:nvPr/>
        </p:nvPicPr>
        <p:blipFill>
          <a:blip r:embed="rId3"/>
          <a:stretch>
            <a:fillRect/>
          </a:stretch>
        </p:blipFill>
        <p:spPr>
          <a:xfrm>
            <a:off x="3351213" y="3139440"/>
            <a:ext cx="1778000" cy="609600"/>
          </a:xfrm>
          <a:prstGeom prst="rect">
            <a:avLst/>
          </a:prstGeom>
        </p:spPr>
      </p:pic>
      <p:pic>
        <p:nvPicPr>
          <p:cNvPr id="10" name="Grafik 9">
            <a:extLst>
              <a:ext uri="{FF2B5EF4-FFF2-40B4-BE49-F238E27FC236}">
                <a16:creationId xmlns:a16="http://schemas.microsoft.com/office/drawing/2014/main" id="{32E5BA00-55EF-8A42-9CFC-1E7825615E0C}"/>
              </a:ext>
            </a:extLst>
          </p:cNvPr>
          <p:cNvPicPr>
            <a:picLocks noChangeAspect="1"/>
          </p:cNvPicPr>
          <p:nvPr/>
        </p:nvPicPr>
        <p:blipFill>
          <a:blip r:embed="rId4"/>
          <a:stretch>
            <a:fillRect/>
          </a:stretch>
        </p:blipFill>
        <p:spPr>
          <a:xfrm>
            <a:off x="5572920" y="3123535"/>
            <a:ext cx="2501900" cy="609600"/>
          </a:xfrm>
          <a:prstGeom prst="rect">
            <a:avLst/>
          </a:prstGeom>
        </p:spPr>
      </p:pic>
    </p:spTree>
    <p:extLst>
      <p:ext uri="{BB962C8B-B14F-4D97-AF65-F5344CB8AC3E}">
        <p14:creationId xmlns:p14="http://schemas.microsoft.com/office/powerpoint/2010/main" val="32905775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777711-79DC-0548-80A6-E967A679F819}"/>
              </a:ext>
            </a:extLst>
          </p:cNvPr>
          <p:cNvSpPr>
            <a:spLocks noGrp="1"/>
          </p:cNvSpPr>
          <p:nvPr>
            <p:ph type="sldNum" sz="quarter" idx="13"/>
          </p:nvPr>
        </p:nvSpPr>
        <p:spPr/>
        <p:txBody>
          <a:bodyPr/>
          <a:lstStyle/>
          <a:p>
            <a:fld id="{63343499-4781-8F47-9616-5D65C730EB58}" type="slidenum">
              <a:rPr lang="en-US" smtClean="0"/>
              <a:t>5</a:t>
            </a:fld>
            <a:endParaRPr lang="en-US"/>
          </a:p>
        </p:txBody>
      </p:sp>
      <p:sp>
        <p:nvSpPr>
          <p:cNvPr id="3" name="Titel 2">
            <a:extLst>
              <a:ext uri="{FF2B5EF4-FFF2-40B4-BE49-F238E27FC236}">
                <a16:creationId xmlns:a16="http://schemas.microsoft.com/office/drawing/2014/main" id="{EB2689BF-64C4-B546-8EC1-71116FFA1A63}"/>
              </a:ext>
            </a:extLst>
          </p:cNvPr>
          <p:cNvSpPr>
            <a:spLocks noGrp="1"/>
          </p:cNvSpPr>
          <p:nvPr>
            <p:ph type="title"/>
          </p:nvPr>
        </p:nvSpPr>
        <p:spPr/>
        <p:txBody>
          <a:bodyPr/>
          <a:lstStyle/>
          <a:p>
            <a:r>
              <a:rPr lang="de-DE" dirty="0"/>
              <a:t>Unterprogramme in </a:t>
            </a:r>
            <a:r>
              <a:rPr lang="de-DE" dirty="0" err="1"/>
              <a:t>Scratch</a:t>
            </a:r>
            <a:endParaRPr lang="de-DE" dirty="0"/>
          </a:p>
        </p:txBody>
      </p:sp>
      <p:pic>
        <p:nvPicPr>
          <p:cNvPr id="14" name="Grafik 13">
            <a:extLst>
              <a:ext uri="{FF2B5EF4-FFF2-40B4-BE49-F238E27FC236}">
                <a16:creationId xmlns:a16="http://schemas.microsoft.com/office/drawing/2014/main" id="{7E23B5AD-CBBD-C047-A3B4-F15AA262E9EC}"/>
              </a:ext>
            </a:extLst>
          </p:cNvPr>
          <p:cNvPicPr>
            <a:picLocks noChangeAspect="1"/>
          </p:cNvPicPr>
          <p:nvPr/>
        </p:nvPicPr>
        <p:blipFill>
          <a:blip r:embed="rId3"/>
          <a:stretch>
            <a:fillRect/>
          </a:stretch>
        </p:blipFill>
        <p:spPr>
          <a:xfrm>
            <a:off x="1624013" y="2201862"/>
            <a:ext cx="5892800" cy="4076700"/>
          </a:xfrm>
          <a:prstGeom prst="rect">
            <a:avLst/>
          </a:prstGeom>
        </p:spPr>
      </p:pic>
      <p:pic>
        <p:nvPicPr>
          <p:cNvPr id="12" name="Grafik 11">
            <a:extLst>
              <a:ext uri="{FF2B5EF4-FFF2-40B4-BE49-F238E27FC236}">
                <a16:creationId xmlns:a16="http://schemas.microsoft.com/office/drawing/2014/main" id="{91209AD4-F7B1-F34F-B02A-07B0E65776AA}"/>
              </a:ext>
            </a:extLst>
          </p:cNvPr>
          <p:cNvPicPr>
            <a:picLocks noChangeAspect="1"/>
          </p:cNvPicPr>
          <p:nvPr/>
        </p:nvPicPr>
        <p:blipFill>
          <a:blip r:embed="rId4"/>
          <a:stretch>
            <a:fillRect/>
          </a:stretch>
        </p:blipFill>
        <p:spPr>
          <a:xfrm>
            <a:off x="6880860" y="955592"/>
            <a:ext cx="1447800" cy="1739900"/>
          </a:xfrm>
          <a:prstGeom prst="rect">
            <a:avLst/>
          </a:prstGeom>
        </p:spPr>
      </p:pic>
    </p:spTree>
    <p:extLst>
      <p:ext uri="{BB962C8B-B14F-4D97-AF65-F5344CB8AC3E}">
        <p14:creationId xmlns:p14="http://schemas.microsoft.com/office/powerpoint/2010/main" val="2616027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777711-79DC-0548-80A6-E967A679F819}"/>
              </a:ext>
            </a:extLst>
          </p:cNvPr>
          <p:cNvSpPr>
            <a:spLocks noGrp="1"/>
          </p:cNvSpPr>
          <p:nvPr>
            <p:ph type="sldNum" sz="quarter" idx="13"/>
          </p:nvPr>
        </p:nvSpPr>
        <p:spPr/>
        <p:txBody>
          <a:bodyPr/>
          <a:lstStyle/>
          <a:p>
            <a:fld id="{63343499-4781-8F47-9616-5D65C730EB58}" type="slidenum">
              <a:rPr lang="en-US" smtClean="0"/>
              <a:t>6</a:t>
            </a:fld>
            <a:endParaRPr lang="en-US"/>
          </a:p>
        </p:txBody>
      </p:sp>
      <p:sp>
        <p:nvSpPr>
          <p:cNvPr id="3" name="Titel 2">
            <a:extLst>
              <a:ext uri="{FF2B5EF4-FFF2-40B4-BE49-F238E27FC236}">
                <a16:creationId xmlns:a16="http://schemas.microsoft.com/office/drawing/2014/main" id="{EB2689BF-64C4-B546-8EC1-71116FFA1A63}"/>
              </a:ext>
            </a:extLst>
          </p:cNvPr>
          <p:cNvSpPr>
            <a:spLocks noGrp="1"/>
          </p:cNvSpPr>
          <p:nvPr>
            <p:ph type="title"/>
          </p:nvPr>
        </p:nvSpPr>
        <p:spPr/>
        <p:txBody>
          <a:bodyPr/>
          <a:lstStyle/>
          <a:p>
            <a:r>
              <a:rPr lang="de-DE" dirty="0"/>
              <a:t>Konzept der Unterprogramme</a:t>
            </a:r>
          </a:p>
        </p:txBody>
      </p:sp>
      <p:sp>
        <p:nvSpPr>
          <p:cNvPr id="4" name="Textplatzhalter 3">
            <a:extLst>
              <a:ext uri="{FF2B5EF4-FFF2-40B4-BE49-F238E27FC236}">
                <a16:creationId xmlns:a16="http://schemas.microsoft.com/office/drawing/2014/main" id="{82703FD9-AC05-3F44-86B9-5206023154CC}"/>
              </a:ext>
            </a:extLst>
          </p:cNvPr>
          <p:cNvSpPr>
            <a:spLocks noGrp="1"/>
          </p:cNvSpPr>
          <p:nvPr>
            <p:ph type="body" sz="quarter" idx="14"/>
          </p:nvPr>
        </p:nvSpPr>
        <p:spPr/>
        <p:txBody>
          <a:bodyPr>
            <a:normAutofit/>
          </a:bodyPr>
          <a:lstStyle/>
          <a:p>
            <a:r>
              <a:rPr lang="de-CH" dirty="0"/>
              <a:t>In einem Projekt wird an verschiedenen Stellen ein gleicher Befehl genutzt. </a:t>
            </a:r>
            <a:r>
              <a:rPr lang="de-CH" dirty="0">
                <a:sym typeface="Wingdings" pitchFamily="2" charset="2"/>
              </a:rPr>
              <a:t> </a:t>
            </a:r>
            <a:r>
              <a:rPr lang="de-CH" dirty="0"/>
              <a:t>Erklärt die Vorteile eines Unterprogramms anhand des Beispiels. </a:t>
            </a:r>
          </a:p>
        </p:txBody>
      </p:sp>
      <p:pic>
        <p:nvPicPr>
          <p:cNvPr id="8" name="Grafik 7">
            <a:extLst>
              <a:ext uri="{FF2B5EF4-FFF2-40B4-BE49-F238E27FC236}">
                <a16:creationId xmlns:a16="http://schemas.microsoft.com/office/drawing/2014/main" id="{3D60BFBB-C122-0946-A1BA-8DA2A6EFB146}"/>
              </a:ext>
            </a:extLst>
          </p:cNvPr>
          <p:cNvPicPr>
            <a:picLocks noChangeAspect="1"/>
          </p:cNvPicPr>
          <p:nvPr/>
        </p:nvPicPr>
        <p:blipFill>
          <a:blip r:embed="rId3"/>
          <a:stretch>
            <a:fillRect/>
          </a:stretch>
        </p:blipFill>
        <p:spPr>
          <a:xfrm>
            <a:off x="833230" y="3201584"/>
            <a:ext cx="7474362" cy="3539745"/>
          </a:xfrm>
          <a:prstGeom prst="rect">
            <a:avLst/>
          </a:prstGeom>
        </p:spPr>
      </p:pic>
    </p:spTree>
    <p:extLst>
      <p:ext uri="{BB962C8B-B14F-4D97-AF65-F5344CB8AC3E}">
        <p14:creationId xmlns:p14="http://schemas.microsoft.com/office/powerpoint/2010/main" val="3945324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6F777711-79DC-0548-80A6-E967A679F819}"/>
              </a:ext>
            </a:extLst>
          </p:cNvPr>
          <p:cNvSpPr>
            <a:spLocks noGrp="1"/>
          </p:cNvSpPr>
          <p:nvPr>
            <p:ph type="sldNum" sz="quarter" idx="13"/>
          </p:nvPr>
        </p:nvSpPr>
        <p:spPr/>
        <p:txBody>
          <a:bodyPr/>
          <a:lstStyle/>
          <a:p>
            <a:fld id="{63343499-4781-8F47-9616-5D65C730EB58}" type="slidenum">
              <a:rPr lang="en-US" smtClean="0"/>
              <a:t>7</a:t>
            </a:fld>
            <a:endParaRPr lang="en-US"/>
          </a:p>
        </p:txBody>
      </p:sp>
      <p:sp>
        <p:nvSpPr>
          <p:cNvPr id="3" name="Titel 2">
            <a:extLst>
              <a:ext uri="{FF2B5EF4-FFF2-40B4-BE49-F238E27FC236}">
                <a16:creationId xmlns:a16="http://schemas.microsoft.com/office/drawing/2014/main" id="{EB2689BF-64C4-B546-8EC1-71116FFA1A63}"/>
              </a:ext>
            </a:extLst>
          </p:cNvPr>
          <p:cNvSpPr>
            <a:spLocks noGrp="1"/>
          </p:cNvSpPr>
          <p:nvPr>
            <p:ph type="title"/>
          </p:nvPr>
        </p:nvSpPr>
        <p:spPr/>
        <p:txBody>
          <a:bodyPr/>
          <a:lstStyle/>
          <a:p>
            <a:r>
              <a:rPr lang="de-DE" dirty="0"/>
              <a:t>Konzept der Unterprogramme</a:t>
            </a:r>
          </a:p>
        </p:txBody>
      </p:sp>
      <p:sp>
        <p:nvSpPr>
          <p:cNvPr id="4" name="Textplatzhalter 3">
            <a:extLst>
              <a:ext uri="{FF2B5EF4-FFF2-40B4-BE49-F238E27FC236}">
                <a16:creationId xmlns:a16="http://schemas.microsoft.com/office/drawing/2014/main" id="{82703FD9-AC05-3F44-86B9-5206023154CC}"/>
              </a:ext>
            </a:extLst>
          </p:cNvPr>
          <p:cNvSpPr>
            <a:spLocks noGrp="1"/>
          </p:cNvSpPr>
          <p:nvPr>
            <p:ph type="body" sz="quarter" idx="14"/>
          </p:nvPr>
        </p:nvSpPr>
        <p:spPr/>
        <p:txBody>
          <a:bodyPr>
            <a:normAutofit/>
          </a:bodyPr>
          <a:lstStyle/>
          <a:p>
            <a:r>
              <a:rPr lang="de-CH" dirty="0"/>
              <a:t>Hier wurde mit Parametern gearbeitet. </a:t>
            </a:r>
            <a:r>
              <a:rPr lang="de-CH" dirty="0">
                <a:sym typeface="Wingdings" pitchFamily="2" charset="2"/>
              </a:rPr>
              <a:t> </a:t>
            </a:r>
            <a:r>
              <a:rPr lang="de-CH" dirty="0"/>
              <a:t>Erklärt die Vorteile eines Unterprogramms mit Parametern anhand des Beispiels.</a:t>
            </a:r>
          </a:p>
        </p:txBody>
      </p:sp>
      <p:pic>
        <p:nvPicPr>
          <p:cNvPr id="6" name="Grafik 5">
            <a:extLst>
              <a:ext uri="{FF2B5EF4-FFF2-40B4-BE49-F238E27FC236}">
                <a16:creationId xmlns:a16="http://schemas.microsoft.com/office/drawing/2014/main" id="{7D48E3DE-96A1-1443-A268-3E7C133C1801}"/>
              </a:ext>
            </a:extLst>
          </p:cNvPr>
          <p:cNvPicPr>
            <a:picLocks noChangeAspect="1"/>
          </p:cNvPicPr>
          <p:nvPr/>
        </p:nvPicPr>
        <p:blipFill>
          <a:blip r:embed="rId3"/>
          <a:stretch>
            <a:fillRect/>
          </a:stretch>
        </p:blipFill>
        <p:spPr>
          <a:xfrm>
            <a:off x="2168992" y="2760708"/>
            <a:ext cx="5435768" cy="3757770"/>
          </a:xfrm>
          <a:prstGeom prst="rect">
            <a:avLst/>
          </a:prstGeom>
        </p:spPr>
      </p:pic>
    </p:spTree>
    <p:extLst>
      <p:ext uri="{BB962C8B-B14F-4D97-AF65-F5344CB8AC3E}">
        <p14:creationId xmlns:p14="http://schemas.microsoft.com/office/powerpoint/2010/main" val="1881469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BFA9A9D-1B58-D647-8D9C-0A5E001EE29D}"/>
              </a:ext>
            </a:extLst>
          </p:cNvPr>
          <p:cNvSpPr>
            <a:spLocks noGrp="1"/>
          </p:cNvSpPr>
          <p:nvPr>
            <p:ph type="sldNum" sz="quarter" idx="13"/>
          </p:nvPr>
        </p:nvSpPr>
        <p:spPr/>
        <p:txBody>
          <a:bodyPr/>
          <a:lstStyle/>
          <a:p>
            <a:fld id="{63343499-4781-8F47-9616-5D65C730EB58}" type="slidenum">
              <a:rPr lang="en-US" smtClean="0"/>
              <a:t>8</a:t>
            </a:fld>
            <a:endParaRPr lang="en-US"/>
          </a:p>
        </p:txBody>
      </p:sp>
      <p:sp>
        <p:nvSpPr>
          <p:cNvPr id="3" name="Titel 2">
            <a:extLst>
              <a:ext uri="{FF2B5EF4-FFF2-40B4-BE49-F238E27FC236}">
                <a16:creationId xmlns:a16="http://schemas.microsoft.com/office/drawing/2014/main" id="{08EA6B46-DF7E-7A44-B22F-9CD965BCDC93}"/>
              </a:ext>
            </a:extLst>
          </p:cNvPr>
          <p:cNvSpPr>
            <a:spLocks noGrp="1"/>
          </p:cNvSpPr>
          <p:nvPr>
            <p:ph type="title"/>
          </p:nvPr>
        </p:nvSpPr>
        <p:spPr/>
        <p:txBody>
          <a:bodyPr/>
          <a:lstStyle/>
          <a:p>
            <a:r>
              <a:rPr lang="de-CH" dirty="0"/>
              <a:t>Input: Unterprogramme</a:t>
            </a:r>
          </a:p>
        </p:txBody>
      </p:sp>
      <p:pic>
        <p:nvPicPr>
          <p:cNvPr id="5" name="Grafik 4">
            <a:extLst>
              <a:ext uri="{FF2B5EF4-FFF2-40B4-BE49-F238E27FC236}">
                <a16:creationId xmlns:a16="http://schemas.microsoft.com/office/drawing/2014/main" id="{AE50B207-2798-DA45-9252-27CABC39EC53}"/>
              </a:ext>
            </a:extLst>
          </p:cNvPr>
          <p:cNvPicPr>
            <a:picLocks noChangeAspect="1"/>
          </p:cNvPicPr>
          <p:nvPr/>
        </p:nvPicPr>
        <p:blipFill>
          <a:blip r:embed="rId3"/>
          <a:stretch>
            <a:fillRect/>
          </a:stretch>
        </p:blipFill>
        <p:spPr>
          <a:xfrm>
            <a:off x="979315" y="1783571"/>
            <a:ext cx="7185600" cy="4859213"/>
          </a:xfrm>
          <a:prstGeom prst="rect">
            <a:avLst/>
          </a:prstGeom>
        </p:spPr>
      </p:pic>
    </p:spTree>
    <p:extLst>
      <p:ext uri="{BB962C8B-B14F-4D97-AF65-F5344CB8AC3E}">
        <p14:creationId xmlns:p14="http://schemas.microsoft.com/office/powerpoint/2010/main" val="2400736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BFA9A9D-1B58-D647-8D9C-0A5E001EE29D}"/>
              </a:ext>
            </a:extLst>
          </p:cNvPr>
          <p:cNvSpPr>
            <a:spLocks noGrp="1"/>
          </p:cNvSpPr>
          <p:nvPr>
            <p:ph type="sldNum" sz="quarter" idx="13"/>
          </p:nvPr>
        </p:nvSpPr>
        <p:spPr/>
        <p:txBody>
          <a:bodyPr/>
          <a:lstStyle/>
          <a:p>
            <a:fld id="{63343499-4781-8F47-9616-5D65C730EB58}" type="slidenum">
              <a:rPr lang="en-US" smtClean="0"/>
              <a:t>9</a:t>
            </a:fld>
            <a:endParaRPr lang="en-US"/>
          </a:p>
        </p:txBody>
      </p:sp>
      <p:sp>
        <p:nvSpPr>
          <p:cNvPr id="3" name="Titel 2">
            <a:extLst>
              <a:ext uri="{FF2B5EF4-FFF2-40B4-BE49-F238E27FC236}">
                <a16:creationId xmlns:a16="http://schemas.microsoft.com/office/drawing/2014/main" id="{08EA6B46-DF7E-7A44-B22F-9CD965BCDC93}"/>
              </a:ext>
            </a:extLst>
          </p:cNvPr>
          <p:cNvSpPr>
            <a:spLocks noGrp="1"/>
          </p:cNvSpPr>
          <p:nvPr>
            <p:ph type="title"/>
          </p:nvPr>
        </p:nvSpPr>
        <p:spPr/>
        <p:txBody>
          <a:bodyPr/>
          <a:lstStyle/>
          <a:p>
            <a:r>
              <a:rPr lang="de-CH" dirty="0"/>
              <a:t>Input: Parameter</a:t>
            </a:r>
          </a:p>
        </p:txBody>
      </p:sp>
      <p:pic>
        <p:nvPicPr>
          <p:cNvPr id="6" name="Grafik 5">
            <a:extLst>
              <a:ext uri="{FF2B5EF4-FFF2-40B4-BE49-F238E27FC236}">
                <a16:creationId xmlns:a16="http://schemas.microsoft.com/office/drawing/2014/main" id="{77F60829-2ECE-8440-9391-8FC17127B5DD}"/>
              </a:ext>
            </a:extLst>
          </p:cNvPr>
          <p:cNvPicPr>
            <a:picLocks noChangeAspect="1"/>
          </p:cNvPicPr>
          <p:nvPr/>
        </p:nvPicPr>
        <p:blipFill>
          <a:blip r:embed="rId3"/>
          <a:stretch>
            <a:fillRect/>
          </a:stretch>
        </p:blipFill>
        <p:spPr>
          <a:xfrm>
            <a:off x="953390" y="1779413"/>
            <a:ext cx="7234046" cy="4860000"/>
          </a:xfrm>
          <a:prstGeom prst="rect">
            <a:avLst/>
          </a:prstGeom>
        </p:spPr>
      </p:pic>
    </p:spTree>
    <p:extLst>
      <p:ext uri="{BB962C8B-B14F-4D97-AF65-F5344CB8AC3E}">
        <p14:creationId xmlns:p14="http://schemas.microsoft.com/office/powerpoint/2010/main" val="1840127329"/>
      </p:ext>
    </p:extLst>
  </p:cSld>
  <p:clrMapOvr>
    <a:masterClrMapping/>
  </p:clrMapOvr>
</p:sld>
</file>

<file path=ppt/theme/theme1.xml><?xml version="1.0" encoding="utf-8"?>
<a:theme xmlns:a="http://schemas.openxmlformats.org/drawingml/2006/main" name="PPT_BKSD">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UI/_rels/customUI.xml.rels><?xml version="1.0" encoding="UTF-8" standalone="yes"?>
<Relationships xmlns="http://schemas.openxmlformats.org/package/2006/relationships"><Relationship Id="BL_Typoraster_icon" Type="http://schemas.openxmlformats.org/officeDocument/2006/relationships/image" Target="images/BL_Typoraster_icon.png"/></Relationships>
</file>

<file path=customUI/customUI.xml><?xml version="1.0" encoding="utf-8"?>
<customUI xmlns="http://schemas.microsoft.com/office/2006/01/customui">
  <ribbon startFromScratch="false">
    <tabs>
      <tab id="MyCustomTab" label="CD/CI BL" insertAfterMso="TabView">
        <group id="customGroup1" label="Werkzeuge">
          <button id="customButton1" label="Mit Typoraster überlagern" image="BL_Typoraster_icon" size="large" onAction="overlayTyporaster"/>
        </group>
      </tab>
    </tabs>
  </ribbon>
</customUI>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5190e86-0c51-412b-93dd-ff3a2e1c0417">
      <Terms xmlns="http://schemas.microsoft.com/office/infopath/2007/PartnerControls"/>
    </lcf76f155ced4ddcb4097134ff3c332f>
    <TaxCatchAll xmlns="af501325-81d2-4df8-aee3-0bfd38fe347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B48B74E433333147AFC88EB03CDD3143" ma:contentTypeVersion="18" ma:contentTypeDescription="Ein neues Dokument erstellen." ma:contentTypeScope="" ma:versionID="e5cfba90f9b4cea7e177c13ca8c83f2b">
  <xsd:schema xmlns:xsd="http://www.w3.org/2001/XMLSchema" xmlns:xs="http://www.w3.org/2001/XMLSchema" xmlns:p="http://schemas.microsoft.com/office/2006/metadata/properties" xmlns:ns2="af501325-81d2-4df8-aee3-0bfd38fe347c" xmlns:ns3="b5190e86-0c51-412b-93dd-ff3a2e1c0417" targetNamespace="http://schemas.microsoft.com/office/2006/metadata/properties" ma:root="true" ma:fieldsID="0ac8163b53d564f6f34920efe605f54b" ns2:_="" ns3:_="">
    <xsd:import namespace="af501325-81d2-4df8-aee3-0bfd38fe347c"/>
    <xsd:import namespace="b5190e86-0c51-412b-93dd-ff3a2e1c041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OCR" minOccurs="0"/>
                <xsd:element ref="ns3:MediaServiceGenerationTime" minOccurs="0"/>
                <xsd:element ref="ns3:MediaServiceEventHashCode" minOccurs="0"/>
                <xsd:element ref="ns3:MediaServiceLocation" minOccurs="0"/>
                <xsd:element ref="ns3:MediaLengthInSeconds" minOccurs="0"/>
                <xsd:element ref="ns3:lcf76f155ced4ddcb4097134ff3c332f" minOccurs="0"/>
                <xsd:element ref="ns2:TaxCatchAll" minOccurs="0"/>
                <xsd:element ref="ns3:MediaServiceSearchPropertie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501325-81d2-4df8-aee3-0bfd38fe347c"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Freigegeben für - Details" ma:internalName="SharedWithDetails" ma:readOnly="true">
      <xsd:simpleType>
        <xsd:restriction base="dms:Note">
          <xsd:maxLength value="255"/>
        </xsd:restriction>
      </xsd:simpleType>
    </xsd:element>
    <xsd:element name="TaxCatchAll" ma:index="22" nillable="true" ma:displayName="Taxonomy Catch All Column" ma:hidden="true" ma:list="{813280bd-1e41-4b42-82d1-fb67b8505c57}" ma:internalName="TaxCatchAll" ma:showField="CatchAllData" ma:web="af501325-81d2-4df8-aee3-0bfd38fe347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5190e86-0c51-412b-93dd-ff3a2e1c041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Bildmarkierungen" ma:readOnly="false" ma:fieldId="{5cf76f15-5ced-4ddc-b409-7134ff3c332f}" ma:taxonomyMulti="true" ma:sspId="1b9cdc0a-41ed-4a7f-8385-63ed21cd502c" ma:termSetId="09814cd3-568e-fe90-9814-8d621ff8fb84" ma:anchorId="fba54fb3-c3e1-fe81-a776-ca4b69148c4d" ma:open="true" ma:isKeyword="false">
      <xsd:complexType>
        <xsd:sequence>
          <xsd:element ref="pc:Terms" minOccurs="0" maxOccurs="1"/>
        </xsd:sequence>
      </xsd:complex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6F2769-7194-4217-93D3-3AF3A4742282}">
  <ds:schemaRefs>
    <ds:schemaRef ds:uri="http://purl.org/dc/dcmitype/"/>
    <ds:schemaRef ds:uri="http://schemas.microsoft.com/sharepoint/v3/fields"/>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C960B49C-8F8A-497E-B7C9-A3FD8662FC97}"/>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PPT_BKSD</Template>
  <TotalTime>0</TotalTime>
  <Words>496</Words>
  <Application>Microsoft Macintosh PowerPoint</Application>
  <PresentationFormat>Bildschirmpräsentation (4:3)</PresentationFormat>
  <Paragraphs>55</Paragraphs>
  <Slides>9</Slides>
  <Notes>7</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9</vt:i4>
      </vt:variant>
    </vt:vector>
  </HeadingPairs>
  <TitlesOfParts>
    <vt:vector size="13" baseType="lpstr">
      <vt:lpstr>Arial</vt:lpstr>
      <vt:lpstr>Calibri</vt:lpstr>
      <vt:lpstr>Symbol</vt:lpstr>
      <vt:lpstr>PPT_BKSD</vt:lpstr>
      <vt:lpstr>Wir programmieren mit Scratch</vt:lpstr>
      <vt:lpstr>Gemeinsam zum Ziel: Repetition Scratch</vt:lpstr>
      <vt:lpstr>Konzepte in unserer Lebenswelt: Das Konzept «Haus» </vt:lpstr>
      <vt:lpstr>Unterprogramme in Scratch</vt:lpstr>
      <vt:lpstr>Unterprogramme in Scratch</vt:lpstr>
      <vt:lpstr>Konzept der Unterprogramme</vt:lpstr>
      <vt:lpstr>Konzept der Unterprogramme</vt:lpstr>
      <vt:lpstr>Input: Unterprogramme</vt:lpstr>
      <vt:lpstr>Input: Parameter</vt:lpstr>
    </vt:vector>
  </TitlesOfParts>
  <Company>Kantonale Verwaltungen BL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Voegtli, Priska BKSD</dc:creator>
  <cp:lastModifiedBy>Meier, Simone (SekTW)</cp:lastModifiedBy>
  <cp:revision>177</cp:revision>
  <dcterms:created xsi:type="dcterms:W3CDTF">2016-05-03T12:26:47Z</dcterms:created>
  <dcterms:modified xsi:type="dcterms:W3CDTF">2019-05-12T13:06:51Z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0x010100B48B74E433333147AFC88EB03CDD3143</vt:lpwstr>
  </property>
  <property fmtid="{D5CDD505-2E9C-101B-9397-08002B2CF9AE}" pid="3" name="MediaServiceImageTags">
    <vt:lpwstr/>
  </property>
</Properties>
</file>