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BL_Typoraster_ico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98e67f2622ad4477" Type="http://schemas.microsoft.com/office/2006/relationships/ui/extensibility" Target="customUI/customUI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4" r:id="rId4"/>
  </p:sldMasterIdLst>
  <p:notesMasterIdLst>
    <p:notesMasterId r:id="rId12"/>
  </p:notesMasterIdLst>
  <p:handoutMasterIdLst>
    <p:handoutMasterId r:id="rId13"/>
  </p:handoutMasterIdLst>
  <p:sldIdLst>
    <p:sldId id="267" r:id="rId5"/>
    <p:sldId id="274" r:id="rId6"/>
    <p:sldId id="294" r:id="rId7"/>
    <p:sldId id="275" r:id="rId8"/>
    <p:sldId id="295" r:id="rId9"/>
    <p:sldId id="293" r:id="rId10"/>
    <p:sldId id="29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orient="horz" pos="1236">
          <p15:clr>
            <a:srgbClr val="A4A3A4"/>
          </p15:clr>
        </p15:guide>
        <p15:guide id="3" orient="horz" pos="1079">
          <p15:clr>
            <a:srgbClr val="A4A3A4"/>
          </p15:clr>
        </p15:guide>
        <p15:guide id="4" orient="horz" pos="4206">
          <p15:clr>
            <a:srgbClr val="A4A3A4"/>
          </p15:clr>
        </p15:guide>
        <p15:guide id="5" orient="horz" pos="773">
          <p15:clr>
            <a:srgbClr val="A4A3A4"/>
          </p15:clr>
        </p15:guide>
        <p15:guide id="6" pos="112">
          <p15:clr>
            <a:srgbClr val="A4A3A4"/>
          </p15:clr>
        </p15:guide>
        <p15:guide id="7" pos="2824">
          <p15:clr>
            <a:srgbClr val="A4A3A4"/>
          </p15:clr>
        </p15:guide>
        <p15:guide id="8" pos="2936">
          <p15:clr>
            <a:srgbClr val="A4A3A4"/>
          </p15:clr>
        </p15:guide>
        <p15:guide id="9" pos="3389">
          <p15:clr>
            <a:srgbClr val="A4A3A4"/>
          </p15:clr>
        </p15:guide>
        <p15:guide id="10" pos="3502">
          <p15:clr>
            <a:srgbClr val="A4A3A4"/>
          </p15:clr>
        </p15:guide>
        <p15:guide id="11" pos="3953">
          <p15:clr>
            <a:srgbClr val="A4A3A4"/>
          </p15:clr>
        </p15:guide>
        <p15:guide id="12" pos="4067">
          <p15:clr>
            <a:srgbClr val="A4A3A4"/>
          </p15:clr>
        </p15:guide>
        <p15:guide id="13" pos="4517">
          <p15:clr>
            <a:srgbClr val="A4A3A4"/>
          </p15:clr>
        </p15:guide>
        <p15:guide id="14" pos="4630">
          <p15:clr>
            <a:srgbClr val="A4A3A4"/>
          </p15:clr>
        </p15:guide>
        <p15:guide id="15" pos="5082">
          <p15:clr>
            <a:srgbClr val="A4A3A4"/>
          </p15:clr>
        </p15:guide>
        <p15:guide id="16" pos="5196">
          <p15:clr>
            <a:srgbClr val="A4A3A4"/>
          </p15:clr>
        </p15:guide>
        <p15:guide id="17" pos="5646">
          <p15:clr>
            <a:srgbClr val="A4A3A4"/>
          </p15:clr>
        </p15:guide>
        <p15:guide id="18" pos="2373">
          <p15:clr>
            <a:srgbClr val="A4A3A4"/>
          </p15:clr>
        </p15:guide>
        <p15:guide id="19" pos="1693">
          <p15:clr>
            <a:srgbClr val="A4A3A4"/>
          </p15:clr>
        </p15:guide>
        <p15:guide id="20" pos="2258">
          <p15:clr>
            <a:srgbClr val="A4A3A4"/>
          </p15:clr>
        </p15:guide>
        <p15:guide id="21" pos="1809">
          <p15:clr>
            <a:srgbClr val="A4A3A4"/>
          </p15:clr>
        </p15:guide>
        <p15:guide id="22" pos="1243">
          <p15:clr>
            <a:srgbClr val="A4A3A4"/>
          </p15:clr>
        </p15:guide>
        <p15:guide id="23" pos="1128">
          <p15:clr>
            <a:srgbClr val="A4A3A4"/>
          </p15:clr>
        </p15:guide>
        <p15:guide id="24" pos="564">
          <p15:clr>
            <a:srgbClr val="A4A3A4"/>
          </p15:clr>
        </p15:guide>
        <p15:guide id="25" pos="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59" autoAdjust="0"/>
    <p:restoredTop sz="86275" autoAdjust="0"/>
  </p:normalViewPr>
  <p:slideViewPr>
    <p:cSldViewPr snapToGrid="0" snapToObjects="1">
      <p:cViewPr varScale="1">
        <p:scale>
          <a:sx n="90" d="100"/>
          <a:sy n="90" d="100"/>
        </p:scale>
        <p:origin x="1872" y="192"/>
      </p:cViewPr>
      <p:guideLst>
        <p:guide orient="horz" pos="114"/>
        <p:guide orient="horz" pos="1236"/>
        <p:guide orient="horz" pos="1079"/>
        <p:guide orient="horz" pos="4206"/>
        <p:guide orient="horz" pos="773"/>
        <p:guide pos="112"/>
        <p:guide pos="2824"/>
        <p:guide pos="2936"/>
        <p:guide pos="3389"/>
        <p:guide pos="3502"/>
        <p:guide pos="3953"/>
        <p:guide pos="4067"/>
        <p:guide pos="4517"/>
        <p:guide pos="4630"/>
        <p:guide pos="5082"/>
        <p:guide pos="5196"/>
        <p:guide pos="5646"/>
        <p:guide pos="2373"/>
        <p:guide pos="1693"/>
        <p:guide pos="2258"/>
        <p:guide pos="1809"/>
        <p:guide pos="1243"/>
        <p:guide pos="1128"/>
        <p:guide pos="564"/>
        <p:guide pos="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er, Simone (SekTW)" userId="f827fa86-1fc2-4bed-a372-fca7cf1e1eb1" providerId="ADAL" clId="{11AF0C7D-8FCD-534A-9B5C-7D271A3B66B9}"/>
    <pc:docChg chg="undo custSel addSld delSld modSld">
      <pc:chgData name="Meier, Simone (SekTW)" userId="f827fa86-1fc2-4bed-a372-fca7cf1e1eb1" providerId="ADAL" clId="{11AF0C7D-8FCD-534A-9B5C-7D271A3B66B9}" dt="2019-03-09T16:46:07.040" v="318" actId="20577"/>
      <pc:docMkLst>
        <pc:docMk/>
      </pc:docMkLst>
      <pc:sldChg chg="modSp">
        <pc:chgData name="Meier, Simone (SekTW)" userId="f827fa86-1fc2-4bed-a372-fca7cf1e1eb1" providerId="ADAL" clId="{11AF0C7D-8FCD-534A-9B5C-7D271A3B66B9}" dt="2019-03-08T20:18:51.321" v="8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11AF0C7D-8FCD-534A-9B5C-7D271A3B66B9}" dt="2019-03-08T20:18:51.321" v="8" actId="20577"/>
          <ac:spMkLst>
            <pc:docMk/>
            <pc:sldMk cId="2084880757" sldId="267"/>
            <ac:spMk id="8" creationId="{00000000-0000-0000-0000-000000000000}"/>
          </ac:spMkLst>
        </pc:spChg>
      </pc:sldChg>
    </pc:docChg>
  </pc:docChgLst>
  <pc:docChgLst>
    <pc:chgData name="Meier, Simone (SekTW)" userId="f827fa86-1fc2-4bed-a372-fca7cf1e1eb1" providerId="ADAL" clId="{67B2158E-DDD9-864E-A3C5-CE6878772A22}"/>
    <pc:docChg chg="undo custSel addSld delSld modSld sldOrd modMainMaster">
      <pc:chgData name="Meier, Simone (SekTW)" userId="f827fa86-1fc2-4bed-a372-fca7cf1e1eb1" providerId="ADAL" clId="{67B2158E-DDD9-864E-A3C5-CE6878772A22}" dt="2019-04-14T15:23:19.869" v="3554" actId="14100"/>
      <pc:docMkLst>
        <pc:docMk/>
      </pc:docMkLst>
      <pc:sldChg chg="modSp">
        <pc:chgData name="Meier, Simone (SekTW)" userId="f827fa86-1fc2-4bed-a372-fca7cf1e1eb1" providerId="ADAL" clId="{67B2158E-DDD9-864E-A3C5-CE6878772A22}" dt="2019-03-11T10:43:58.998" v="2043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67B2158E-DDD9-864E-A3C5-CE6878772A22}" dt="2019-03-11T10:43:58.998" v="2043" actId="20577"/>
          <ac:spMkLst>
            <pc:docMk/>
            <pc:sldMk cId="2084880757" sldId="267"/>
            <ac:spMk id="8" creationId="{00000000-0000-0000-0000-000000000000}"/>
          </ac:spMkLst>
        </pc:spChg>
      </pc:sldChg>
      <pc:sldChg chg="addSp delSp modSp ord modNotesTx">
        <pc:chgData name="Meier, Simone (SekTW)" userId="f827fa86-1fc2-4bed-a372-fca7cf1e1eb1" providerId="ADAL" clId="{67B2158E-DDD9-864E-A3C5-CE6878772A22}" dt="2019-03-12T08:33:02.664" v="2107" actId="1076"/>
        <pc:sldMkLst>
          <pc:docMk/>
          <pc:sldMk cId="2400736064" sldId="274"/>
        </pc:sldMkLst>
        <pc:spChg chg="mod">
          <ac:chgData name="Meier, Simone (SekTW)" userId="f827fa86-1fc2-4bed-a372-fca7cf1e1eb1" providerId="ADAL" clId="{67B2158E-DDD9-864E-A3C5-CE6878772A22}" dt="2019-03-12T08:25:28.955" v="2090" actId="20577"/>
          <ac:spMkLst>
            <pc:docMk/>
            <pc:sldMk cId="2400736064" sldId="274"/>
            <ac:spMk id="3" creationId="{08EA6B46-DF7E-7A44-B22F-9CD965BCDC93}"/>
          </ac:spMkLst>
        </pc:spChg>
        <pc:spChg chg="del mod">
          <ac:chgData name="Meier, Simone (SekTW)" userId="f827fa86-1fc2-4bed-a372-fca7cf1e1eb1" providerId="ADAL" clId="{67B2158E-DDD9-864E-A3C5-CE6878772A22}" dt="2019-03-12T08:28:51.617" v="2093" actId="478"/>
          <ac:spMkLst>
            <pc:docMk/>
            <pc:sldMk cId="2400736064" sldId="274"/>
            <ac:spMk id="4" creationId="{43794CF7-04ED-1D48-BB0C-A7F220E0D5C4}"/>
          </ac:spMkLst>
        </pc:spChg>
        <pc:picChg chg="add mod modCrop">
          <ac:chgData name="Meier, Simone (SekTW)" userId="f827fa86-1fc2-4bed-a372-fca7cf1e1eb1" providerId="ADAL" clId="{67B2158E-DDD9-864E-A3C5-CE6878772A22}" dt="2019-03-12T08:33:02.664" v="2107" actId="1076"/>
          <ac:picMkLst>
            <pc:docMk/>
            <pc:sldMk cId="2400736064" sldId="274"/>
            <ac:picMk id="6" creationId="{62C21A97-41AD-2E43-82A8-F2C806F5D22C}"/>
          </ac:picMkLst>
        </pc:picChg>
        <pc:picChg chg="add del mod modCrop">
          <ac:chgData name="Meier, Simone (SekTW)" userId="f827fa86-1fc2-4bed-a372-fca7cf1e1eb1" providerId="ADAL" clId="{67B2158E-DDD9-864E-A3C5-CE6878772A22}" dt="2019-03-12T08:32:36.188" v="2099" actId="478"/>
          <ac:picMkLst>
            <pc:docMk/>
            <pc:sldMk cId="2400736064" sldId="274"/>
            <ac:picMk id="1026" creationId="{161E8352-83EF-204E-A6A5-2501D5DE2B44}"/>
          </ac:picMkLst>
        </pc:picChg>
      </pc:sldChg>
      <pc:sldChg chg="delSp modSp modAnim modNotesTx">
        <pc:chgData name="Meier, Simone (SekTW)" userId="f827fa86-1fc2-4bed-a372-fca7cf1e1eb1" providerId="ADAL" clId="{67B2158E-DDD9-864E-A3C5-CE6878772A22}" dt="2019-04-14T15:14:15.658" v="3553" actId="20577"/>
        <pc:sldMkLst>
          <pc:docMk/>
          <pc:sldMk cId="289976303" sldId="275"/>
        </pc:sldMkLst>
        <pc:spChg chg="mod">
          <ac:chgData name="Meier, Simone (SekTW)" userId="f827fa86-1fc2-4bed-a372-fca7cf1e1eb1" providerId="ADAL" clId="{67B2158E-DDD9-864E-A3C5-CE6878772A22}" dt="2019-03-12T08:34:23.183" v="2127" actId="20577"/>
          <ac:spMkLst>
            <pc:docMk/>
            <pc:sldMk cId="289976303" sldId="275"/>
            <ac:spMk id="3" creationId="{57303C07-43CD-7046-A6DA-0BD25F085A1F}"/>
          </ac:spMkLst>
        </pc:spChg>
        <pc:spChg chg="mod">
          <ac:chgData name="Meier, Simone (SekTW)" userId="f827fa86-1fc2-4bed-a372-fca7cf1e1eb1" providerId="ADAL" clId="{67B2158E-DDD9-864E-A3C5-CE6878772A22}" dt="2019-04-14T15:14:15.658" v="3553" actId="20577"/>
          <ac:spMkLst>
            <pc:docMk/>
            <pc:sldMk cId="289976303" sldId="275"/>
            <ac:spMk id="4" creationId="{6856E057-5DAB-8544-9D14-813A9D5ADA1E}"/>
          </ac:spMkLst>
        </pc:spChg>
        <pc:picChg chg="del">
          <ac:chgData name="Meier, Simone (SekTW)" userId="f827fa86-1fc2-4bed-a372-fca7cf1e1eb1" providerId="ADAL" clId="{67B2158E-DDD9-864E-A3C5-CE6878772A22}" dt="2019-03-11T10:44:35.225" v="2075" actId="478"/>
          <ac:picMkLst>
            <pc:docMk/>
            <pc:sldMk cId="289976303" sldId="275"/>
            <ac:picMk id="5" creationId="{05988FDA-D68F-B743-965A-6DFBF68908A9}"/>
          </ac:picMkLst>
        </pc:picChg>
      </pc:sldChg>
      <pc:sldChg chg="addSp delSp modSp add del">
        <pc:chgData name="Meier, Simone (SekTW)" userId="f827fa86-1fc2-4bed-a372-fca7cf1e1eb1" providerId="ADAL" clId="{67B2158E-DDD9-864E-A3C5-CE6878772A22}" dt="2019-04-09T20:05:48.855" v="3543" actId="20577"/>
        <pc:sldMkLst>
          <pc:docMk/>
          <pc:sldMk cId="3814435921" sldId="293"/>
        </pc:sldMkLst>
        <pc:spChg chg="mod">
          <ac:chgData name="Meier, Simone (SekTW)" userId="f827fa86-1fc2-4bed-a372-fca7cf1e1eb1" providerId="ADAL" clId="{67B2158E-DDD9-864E-A3C5-CE6878772A22}" dt="2019-03-12T09:09:37.653" v="3008" actId="20577"/>
          <ac:spMkLst>
            <pc:docMk/>
            <pc:sldMk cId="3814435921" sldId="293"/>
            <ac:spMk id="3" creationId="{0CC9BDF2-B545-0E41-AF68-CEFF32942103}"/>
          </ac:spMkLst>
        </pc:spChg>
        <pc:spChg chg="mod">
          <ac:chgData name="Meier, Simone (SekTW)" userId="f827fa86-1fc2-4bed-a372-fca7cf1e1eb1" providerId="ADAL" clId="{67B2158E-DDD9-864E-A3C5-CE6878772A22}" dt="2019-04-09T20:05:48.855" v="3543" actId="20577"/>
          <ac:spMkLst>
            <pc:docMk/>
            <pc:sldMk cId="3814435921" sldId="293"/>
            <ac:spMk id="4" creationId="{9F07849E-A162-B64A-BE35-42196ABE314D}"/>
          </ac:spMkLst>
        </pc:spChg>
        <pc:picChg chg="del">
          <ac:chgData name="Meier, Simone (SekTW)" userId="f827fa86-1fc2-4bed-a372-fca7cf1e1eb1" providerId="ADAL" clId="{67B2158E-DDD9-864E-A3C5-CE6878772A22}" dt="2019-03-11T10:33:00.593" v="2026" actId="478"/>
          <ac:picMkLst>
            <pc:docMk/>
            <pc:sldMk cId="3814435921" sldId="293"/>
            <ac:picMk id="6" creationId="{2C280103-C1AE-9F4F-A624-A1CD41D89EF5}"/>
          </ac:picMkLst>
        </pc:picChg>
        <pc:picChg chg="add del mod">
          <ac:chgData name="Meier, Simone (SekTW)" userId="f827fa86-1fc2-4bed-a372-fca7cf1e1eb1" providerId="ADAL" clId="{67B2158E-DDD9-864E-A3C5-CE6878772A22}" dt="2019-03-12T09:49:36.452" v="3500" actId="478"/>
          <ac:picMkLst>
            <pc:docMk/>
            <pc:sldMk cId="3814435921" sldId="293"/>
            <ac:picMk id="6" creationId="{8C3181CD-D225-F843-AA10-8416BC83B4C1}"/>
          </ac:picMkLst>
        </pc:picChg>
        <pc:picChg chg="add del mod">
          <ac:chgData name="Meier, Simone (SekTW)" userId="f827fa86-1fc2-4bed-a372-fca7cf1e1eb1" providerId="ADAL" clId="{67B2158E-DDD9-864E-A3C5-CE6878772A22}" dt="2019-03-11T10:44:22.873" v="2070" actId="478"/>
          <ac:picMkLst>
            <pc:docMk/>
            <pc:sldMk cId="3814435921" sldId="293"/>
            <ac:picMk id="7" creationId="{EC4E878D-DCC5-2048-969E-931CC8939779}"/>
          </ac:picMkLst>
        </pc:picChg>
        <pc:picChg chg="add del mod">
          <ac:chgData name="Meier, Simone (SekTW)" userId="f827fa86-1fc2-4bed-a372-fca7cf1e1eb1" providerId="ADAL" clId="{67B2158E-DDD9-864E-A3C5-CE6878772A22}" dt="2019-03-12T09:49:36.452" v="3500" actId="478"/>
          <ac:picMkLst>
            <pc:docMk/>
            <pc:sldMk cId="3814435921" sldId="293"/>
            <ac:picMk id="8" creationId="{6A92D071-6A00-DE4B-A137-B15757975327}"/>
          </ac:picMkLst>
        </pc:picChg>
        <pc:picChg chg="add del mod">
          <ac:chgData name="Meier, Simone (SekTW)" userId="f827fa86-1fc2-4bed-a372-fca7cf1e1eb1" providerId="ADAL" clId="{67B2158E-DDD9-864E-A3C5-CE6878772A22}" dt="2019-03-12T09:49:36.452" v="3500" actId="478"/>
          <ac:picMkLst>
            <pc:docMk/>
            <pc:sldMk cId="3814435921" sldId="293"/>
            <ac:picMk id="10" creationId="{9226A208-BB8A-584D-8EA7-ECE5205C136D}"/>
          </ac:picMkLst>
        </pc:picChg>
        <pc:picChg chg="add mod">
          <ac:chgData name="Meier, Simone (SekTW)" userId="f827fa86-1fc2-4bed-a372-fca7cf1e1eb1" providerId="ADAL" clId="{67B2158E-DDD9-864E-A3C5-CE6878772A22}" dt="2019-03-12T09:49:51.558" v="3503" actId="1076"/>
          <ac:picMkLst>
            <pc:docMk/>
            <pc:sldMk cId="3814435921" sldId="293"/>
            <ac:picMk id="12" creationId="{8E23735E-1CCC-2242-BDF7-508CBC48E197}"/>
          </ac:picMkLst>
        </pc:picChg>
        <pc:picChg chg="add del mod">
          <ac:chgData name="Meier, Simone (SekTW)" userId="f827fa86-1fc2-4bed-a372-fca7cf1e1eb1" providerId="ADAL" clId="{67B2158E-DDD9-864E-A3C5-CE6878772A22}" dt="2019-03-12T09:29:12.844" v="3344" actId="478"/>
          <ac:picMkLst>
            <pc:docMk/>
            <pc:sldMk cId="3814435921" sldId="293"/>
            <ac:picMk id="4098" creationId="{9C375CD9-EE38-1447-B92D-86BE76E829B7}"/>
          </ac:picMkLst>
        </pc:picChg>
      </pc:sldChg>
      <pc:sldChg chg="addSp delSp modSp add">
        <pc:chgData name="Meier, Simone (SekTW)" userId="f827fa86-1fc2-4bed-a372-fca7cf1e1eb1" providerId="ADAL" clId="{67B2158E-DDD9-864E-A3C5-CE6878772A22}" dt="2019-03-12T08:33:17.449" v="2112" actId="1076"/>
        <pc:sldMkLst>
          <pc:docMk/>
          <pc:sldMk cId="1024823288" sldId="294"/>
        </pc:sldMkLst>
        <pc:picChg chg="add mod">
          <ac:chgData name="Meier, Simone (SekTW)" userId="f827fa86-1fc2-4bed-a372-fca7cf1e1eb1" providerId="ADAL" clId="{67B2158E-DDD9-864E-A3C5-CE6878772A22}" dt="2019-03-12T08:33:17.449" v="2112" actId="1076"/>
          <ac:picMkLst>
            <pc:docMk/>
            <pc:sldMk cId="1024823288" sldId="294"/>
            <ac:picMk id="5" creationId="{2A1DE9DC-3A31-7547-8498-E7F22FB12BEE}"/>
          </ac:picMkLst>
        </pc:picChg>
        <pc:picChg chg="del">
          <ac:chgData name="Meier, Simone (SekTW)" userId="f827fa86-1fc2-4bed-a372-fca7cf1e1eb1" providerId="ADAL" clId="{67B2158E-DDD9-864E-A3C5-CE6878772A22}" dt="2019-03-12T08:33:10.442" v="2109" actId="478"/>
          <ac:picMkLst>
            <pc:docMk/>
            <pc:sldMk cId="1024823288" sldId="294"/>
            <ac:picMk id="6" creationId="{62C21A97-41AD-2E43-82A8-F2C806F5D22C}"/>
          </ac:picMkLst>
        </pc:picChg>
      </pc:sldChg>
      <pc:sldChg chg="modSp add">
        <pc:chgData name="Meier, Simone (SekTW)" userId="f827fa86-1fc2-4bed-a372-fca7cf1e1eb1" providerId="ADAL" clId="{67B2158E-DDD9-864E-A3C5-CE6878772A22}" dt="2019-03-12T09:02:21.723" v="2975" actId="20577"/>
        <pc:sldMkLst>
          <pc:docMk/>
          <pc:sldMk cId="1617228358" sldId="295"/>
        </pc:sldMkLst>
        <pc:spChg chg="mod">
          <ac:chgData name="Meier, Simone (SekTW)" userId="f827fa86-1fc2-4bed-a372-fca7cf1e1eb1" providerId="ADAL" clId="{67B2158E-DDD9-864E-A3C5-CE6878772A22}" dt="2019-03-12T09:00:15.918" v="2956" actId="20577"/>
          <ac:spMkLst>
            <pc:docMk/>
            <pc:sldMk cId="1617228358" sldId="295"/>
            <ac:spMk id="3" creationId="{E34B7B9B-B3EF-5245-BD4C-3359D6B57657}"/>
          </ac:spMkLst>
        </pc:spChg>
        <pc:spChg chg="mod">
          <ac:chgData name="Meier, Simone (SekTW)" userId="f827fa86-1fc2-4bed-a372-fca7cf1e1eb1" providerId="ADAL" clId="{67B2158E-DDD9-864E-A3C5-CE6878772A22}" dt="2019-03-12T09:02:21.723" v="2975" actId="20577"/>
          <ac:spMkLst>
            <pc:docMk/>
            <pc:sldMk cId="1617228358" sldId="295"/>
            <ac:spMk id="4" creationId="{1FC5F988-59E2-754F-A30E-6CC5BA66037A}"/>
          </ac:spMkLst>
        </pc:spChg>
      </pc:sldChg>
      <pc:sldChg chg="modSp add modAnim modNotesTx">
        <pc:chgData name="Meier, Simone (SekTW)" userId="f827fa86-1fc2-4bed-a372-fca7cf1e1eb1" providerId="ADAL" clId="{67B2158E-DDD9-864E-A3C5-CE6878772A22}" dt="2019-04-14T13:21:41.682" v="3551" actId="20577"/>
        <pc:sldMkLst>
          <pc:docMk/>
          <pc:sldMk cId="3213177978" sldId="296"/>
        </pc:sldMkLst>
        <pc:spChg chg="mod">
          <ac:chgData name="Meier, Simone (SekTW)" userId="f827fa86-1fc2-4bed-a372-fca7cf1e1eb1" providerId="ADAL" clId="{67B2158E-DDD9-864E-A3C5-CE6878772A22}" dt="2019-03-12T09:15:14.926" v="3139"/>
          <ac:spMkLst>
            <pc:docMk/>
            <pc:sldMk cId="3213177978" sldId="296"/>
            <ac:spMk id="3" creationId="{3837C443-CCC6-8B42-9ABE-22A2429472C8}"/>
          </ac:spMkLst>
        </pc:spChg>
        <pc:spChg chg="mod">
          <ac:chgData name="Meier, Simone (SekTW)" userId="f827fa86-1fc2-4bed-a372-fca7cf1e1eb1" providerId="ADAL" clId="{67B2158E-DDD9-864E-A3C5-CE6878772A22}" dt="2019-04-14T13:21:41.682" v="3551" actId="20577"/>
          <ac:spMkLst>
            <pc:docMk/>
            <pc:sldMk cId="3213177978" sldId="296"/>
            <ac:spMk id="4" creationId="{8ED5B533-281D-9846-816A-5568A3511820}"/>
          </ac:spMkLst>
        </pc:spChg>
      </pc:sldChg>
      <pc:sldMasterChg chg="modSldLayout">
        <pc:chgData name="Meier, Simone (SekTW)" userId="f827fa86-1fc2-4bed-a372-fca7cf1e1eb1" providerId="ADAL" clId="{67B2158E-DDD9-864E-A3C5-CE6878772A22}" dt="2019-04-14T15:23:19.869" v="3554" actId="14100"/>
        <pc:sldMasterMkLst>
          <pc:docMk/>
          <pc:sldMasterMk cId="3693843513" sldId="2147493464"/>
        </pc:sldMasterMkLst>
        <pc:sldLayoutChg chg="modSp">
          <pc:chgData name="Meier, Simone (SekTW)" userId="f827fa86-1fc2-4bed-a372-fca7cf1e1eb1" providerId="ADAL" clId="{67B2158E-DDD9-864E-A3C5-CE6878772A22}" dt="2019-04-14T15:23:19.869" v="3554" actId="14100"/>
          <pc:sldLayoutMkLst>
            <pc:docMk/>
            <pc:sldMasterMk cId="3693843513" sldId="2147493464"/>
            <pc:sldLayoutMk cId="1621065393" sldId="2147493467"/>
          </pc:sldLayoutMkLst>
          <pc:spChg chg="mod">
            <ac:chgData name="Meier, Simone (SekTW)" userId="f827fa86-1fc2-4bed-a372-fca7cf1e1eb1" providerId="ADAL" clId="{67B2158E-DDD9-864E-A3C5-CE6878772A22}" dt="2019-04-14T15:23:19.869" v="3554" actId="14100"/>
            <ac:spMkLst>
              <pc:docMk/>
              <pc:sldMasterMk cId="3693843513" sldId="2147493464"/>
              <pc:sldLayoutMk cId="1621065393" sldId="2147493467"/>
              <ac:spMk id="4" creationId="{00000000-0000-0000-0000-000000000000}"/>
            </ac:spMkLst>
          </pc:spChg>
        </pc:sldLayoutChg>
      </pc:sldMasterChg>
    </pc:docChg>
  </pc:docChgLst>
  <pc:docChgLst>
    <pc:chgData name="Meier, Simone (SekTW)" userId="f827fa86-1fc2-4bed-a372-fca7cf1e1eb1" providerId="ADAL" clId="{CCD2BBAE-2C1B-D24C-92B6-7BA23779DE2E}"/>
    <pc:docChg chg="custSel addSld modSld">
      <pc:chgData name="Meier, Simone (SekTW)" userId="f827fa86-1fc2-4bed-a372-fca7cf1e1eb1" providerId="ADAL" clId="{CCD2BBAE-2C1B-D24C-92B6-7BA23779DE2E}" dt="2019-03-08T20:13:38.620" v="112" actId="1035"/>
      <pc:docMkLst>
        <pc:docMk/>
      </pc:docMkLst>
    </pc:docChg>
  </pc:docChgLst>
  <pc:docChgLst>
    <pc:chgData name="Meier, Simone (SekTW)" userId="f827fa86-1fc2-4bed-a372-fca7cf1e1eb1" providerId="ADAL" clId="{0F75E76D-2EC0-244E-BA58-9C100E01E026}"/>
    <pc:docChg chg="modSld">
      <pc:chgData name="Meier, Simone (SekTW)" userId="f827fa86-1fc2-4bed-a372-fca7cf1e1eb1" providerId="ADAL" clId="{0F75E76D-2EC0-244E-BA58-9C100E01E026}" dt="2019-05-12T12:16:11.396" v="4" actId="20577"/>
      <pc:docMkLst>
        <pc:docMk/>
      </pc:docMkLst>
      <pc:sldChg chg="modSp">
        <pc:chgData name="Meier, Simone (SekTW)" userId="f827fa86-1fc2-4bed-a372-fca7cf1e1eb1" providerId="ADAL" clId="{0F75E76D-2EC0-244E-BA58-9C100E01E026}" dt="2019-05-12T12:11:19.917" v="3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0F75E76D-2EC0-244E-BA58-9C100E01E026}" dt="2019-05-12T12:11:19.917" v="3" actId="20577"/>
          <ac:spMkLst>
            <pc:docMk/>
            <pc:sldMk cId="2084880757" sldId="267"/>
            <ac:spMk id="8" creationId="{00000000-0000-0000-0000-000000000000}"/>
          </ac:spMkLst>
        </pc:spChg>
      </pc:sldChg>
      <pc:sldChg chg="modNotesTx">
        <pc:chgData name="Meier, Simone (SekTW)" userId="f827fa86-1fc2-4bed-a372-fca7cf1e1eb1" providerId="ADAL" clId="{0F75E76D-2EC0-244E-BA58-9C100E01E026}" dt="2019-05-12T12:16:11.396" v="4" actId="20577"/>
        <pc:sldMkLst>
          <pc:docMk/>
          <pc:sldMk cId="3213177978" sldId="29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7306B-1849-1642-83CD-33830B42A476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322-4079-BF4A-9D9D-8E40754E0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97467-056E-E244-B20D-F2C91E7BC69D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3551E-C1F7-3449-9D64-1DB59B6C67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2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1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40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Beispiele für Bedingungen:</a:t>
            </a:r>
          </a:p>
          <a:p>
            <a:pPr lvl="0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du etwas Grünes trägst, dann mache einen Schritt vorwärts.</a:t>
            </a:r>
          </a:p>
          <a:p>
            <a:pPr lvl="0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du den Buchstaben «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in deinem Vornamen hast, dann mache zwei grosse Schritte vorwärts.</a:t>
            </a:r>
          </a:p>
          <a:p>
            <a:pPr lvl="0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du Turnschuhe trägst, dann mache einen Schritt vorwärts, ansonsten mache zwei Schritte vorwärts.</a:t>
            </a:r>
          </a:p>
          <a:p>
            <a:pPr lvl="0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du diesen Monat Geburtstag hast, dann mache einen grossen Sprung nach vorn.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5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ctr"/>
            <a:r>
              <a:rPr lang="de-CH" dirty="0"/>
              <a:t>Beispiel zu den Regeln:</a:t>
            </a:r>
          </a:p>
          <a:p>
            <a:r>
              <a:rPr lang="de-CH" dirty="0"/>
              <a:t>Wenn Spielerin A Stein hat und Spieler B eine Schere, dann gewinnt Spielerin </a:t>
            </a:r>
            <a:r>
              <a:rPr lang="de-CH"/>
              <a:t>A.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12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97527"/>
            <a:ext cx="8785225" cy="7153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799" y="186403"/>
            <a:ext cx="820821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1"/>
            <a:ext cx="8785224" cy="7409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0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061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1141522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503978"/>
            <a:ext cx="8640000" cy="206408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4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2 Zeilen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026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934816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83178" y="1297510"/>
            <a:ext cx="8640000" cy="416551"/>
          </a:xfrm>
        </p:spPr>
        <p:txBody>
          <a:bodyPr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</a:p>
          <a:p>
            <a:pPr lvl="0"/>
            <a:r>
              <a:rPr lang="de-CH" sz="1600" dirty="0">
                <a:latin typeface="+mj-lt"/>
              </a:rPr>
              <a:t>Zweite Zeile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1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660900" y="1962151"/>
            <a:ext cx="4302125" cy="4714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>
              <a:lnSpc>
                <a:spcPct val="90000"/>
              </a:lnSpc>
              <a:buFont typeface="+mj-lt"/>
              <a:buAutoNum type="arabicPeriod"/>
              <a:defRPr sz="2500"/>
            </a:lvl1pPr>
          </a:lstStyle>
          <a:p>
            <a:pPr lvl="0"/>
            <a:r>
              <a:rPr lang="de-DE" dirty="0"/>
              <a:t>Inhalt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0" y="1962150"/>
            <a:ext cx="4305300" cy="47148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60846"/>
            <a:ext cx="8785224" cy="7520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767138" y="1962150"/>
            <a:ext cx="519588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lnSpc>
                <a:spcPct val="90000"/>
              </a:lnSpc>
              <a:spcAft>
                <a:spcPts val="800"/>
              </a:spcAft>
              <a:buNone/>
              <a:defRPr sz="25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Text </a:t>
            </a:r>
            <a:r>
              <a:rPr lang="en-US" dirty="0" err="1"/>
              <a:t>eingeben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0"/>
            <a:ext cx="3406774" cy="47171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2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1"/>
            <a:ext cx="6992937" cy="471487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0"/>
            <a:ext cx="8785224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2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177799" y="1962150"/>
            <a:ext cx="8785226" cy="471487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</a:lstStyle>
          <a:p>
            <a:r>
              <a:rPr lang="de-DE"/>
              <a:t>Diagramm durch Klicken auf Symbol hinzufügen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6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38" y="191829"/>
            <a:ext cx="3959860" cy="86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799" y="1229298"/>
            <a:ext cx="8785225" cy="48361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Haupttitel/Untertitel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99" y="1962150"/>
            <a:ext cx="878522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7" r:id="rId2"/>
    <p:sldLayoutId id="2147493473" r:id="rId3"/>
    <p:sldLayoutId id="2147493474" r:id="rId4"/>
    <p:sldLayoutId id="2147493466" r:id="rId5"/>
    <p:sldLayoutId id="2147493469" r:id="rId6"/>
    <p:sldLayoutId id="2147493470" r:id="rId7"/>
    <p:sldLayoutId id="2147493471" r:id="rId8"/>
  </p:sldLayoutIdLst>
  <p:hf hdr="0" ftr="0" dt="0"/>
  <p:txStyles>
    <p:titleStyle>
      <a:lvl1pPr algn="l" defTabSz="457200" rtl="0" eaLnBrk="1" latinLnBrk="0" hangingPunct="1">
        <a:lnSpc>
          <a:spcPts val="2500"/>
        </a:lnSpc>
        <a:spcBef>
          <a:spcPct val="0"/>
        </a:spcBef>
        <a:buNone/>
        <a:defRPr sz="25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7800" y="1686376"/>
            <a:ext cx="8785224" cy="740912"/>
          </a:xfrm>
        </p:spPr>
        <p:txBody>
          <a:bodyPr/>
          <a:lstStyle/>
          <a:p>
            <a:pPr algn="ctr"/>
            <a:r>
              <a:rPr lang="de-CH" sz="4000" dirty="0"/>
              <a:t>Der </a:t>
            </a:r>
            <a:r>
              <a:rPr lang="de-CH" sz="4000" dirty="0" err="1"/>
              <a:t>micro:bit</a:t>
            </a:r>
            <a:endParaRPr lang="de-CH" sz="40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77799" y="2886075"/>
            <a:ext cx="8785225" cy="3790950"/>
          </a:xfrm>
        </p:spPr>
        <p:txBody>
          <a:bodyPr/>
          <a:lstStyle/>
          <a:p>
            <a:pPr marL="0" indent="0" algn="ctr">
              <a:buNone/>
            </a:pPr>
            <a:endParaRPr lang="de-CH" b="1" dirty="0"/>
          </a:p>
          <a:p>
            <a:pPr marL="0" indent="0" algn="ctr">
              <a:buNone/>
            </a:pPr>
            <a:endParaRPr lang="de-CH" sz="2400" b="1" dirty="0"/>
          </a:p>
          <a:p>
            <a:pPr marL="0" indent="0" algn="ctr">
              <a:buNone/>
            </a:pPr>
            <a:r>
              <a:rPr lang="de-CH" sz="2400" b="1" dirty="0"/>
              <a:t>Bedingungen</a:t>
            </a:r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sz="2000" dirty="0"/>
              <a:t>Klasse – Datum</a:t>
            </a:r>
          </a:p>
        </p:txBody>
      </p:sp>
    </p:spTree>
    <p:extLst>
      <p:ext uri="{BB962C8B-B14F-4D97-AF65-F5344CB8AC3E}">
        <p14:creationId xmlns:p14="http://schemas.microsoft.com/office/powerpoint/2010/main" val="208488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BFA9A9D-1B58-D647-8D9C-0A5E001EE29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EA6B46-DF7E-7A44-B22F-9CD965BCD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2C21A97-41AD-2E43-82A8-F2C806F5D2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223"/>
          <a:stretch/>
        </p:blipFill>
        <p:spPr>
          <a:xfrm>
            <a:off x="803088" y="2324462"/>
            <a:ext cx="7537824" cy="356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73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BFA9A9D-1B58-D647-8D9C-0A5E001EE29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8EA6B46-DF7E-7A44-B22F-9CD965BCD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A1DE9DC-3A31-7547-8498-E7F22FB12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064" y="2133386"/>
            <a:ext cx="6649871" cy="414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23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C71F26-97C3-2247-AE13-21CC7BD685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7303C07-43CD-7046-A6DA-0BD25F08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Einstieg: wenn-dann-Spiel (Offline)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856E057-5DAB-8544-9D14-813A9D5AD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Unsere Klasse als Computerprogramm:</a:t>
            </a:r>
          </a:p>
          <a:p>
            <a:pPr lvl="1"/>
            <a:r>
              <a:rPr lang="de-CH" dirty="0"/>
              <a:t>Zum Start stellen wir uns alle an eine Zimmerwand.</a:t>
            </a:r>
          </a:p>
          <a:p>
            <a:pPr lvl="1"/>
            <a:r>
              <a:rPr lang="de-CH" dirty="0"/>
              <a:t>Ziel ist, möglichst schnell an </a:t>
            </a:r>
            <a:r>
              <a:rPr lang="de-CH"/>
              <a:t>der gegenüberliegenden </a:t>
            </a:r>
            <a:r>
              <a:rPr lang="de-CH" dirty="0"/>
              <a:t>Wand anzukommen.</a:t>
            </a:r>
          </a:p>
          <a:p>
            <a:pPr lvl="1"/>
            <a:r>
              <a:rPr lang="de-CH" dirty="0"/>
              <a:t>Vorwärtsschreiten dürfen jeweils nur diese Personen, welche die angegebene Bedingung erfüllen (</a:t>
            </a:r>
            <a:r>
              <a:rPr lang="de-CH" dirty="0">
                <a:sym typeface="Wingdings" pitchFamily="2" charset="2"/>
              </a:rPr>
              <a:t> </a:t>
            </a:r>
            <a:r>
              <a:rPr lang="de-CH" dirty="0"/>
              <a:t>Bedingung ist «wahr»). Ist die Bedingung «falsch», geschieht nichts.</a:t>
            </a:r>
          </a:p>
          <a:p>
            <a:pPr lvl="1"/>
            <a:r>
              <a:rPr lang="de-CH" dirty="0"/>
              <a:t>Vorsicht bei «wenn-dann-sonst»-Bedingung: Hier müsst ihr genau auf alle Parameter achten.</a:t>
            </a:r>
          </a:p>
          <a:p>
            <a:pPr marL="0" indent="0">
              <a:buNone/>
            </a:pPr>
            <a:endParaRPr lang="de-CH" dirty="0"/>
          </a:p>
          <a:p>
            <a:r>
              <a:rPr lang="de-CH" dirty="0"/>
              <a:t>Vorbereitung:</a:t>
            </a:r>
          </a:p>
          <a:p>
            <a:pPr lvl="1"/>
            <a:r>
              <a:rPr lang="de-CH" dirty="0"/>
              <a:t>Notiere eine WENN-DANN-(SONST)-Bedingung, die sich im Klassenzimmer durchführen lässt. Sie muss für mindestens zwei Schüler/innen «wahr» sein.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97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BD65A2F-2BDE-604E-8E0B-6AEDE6CD3CB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5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34B7B9B-B3EF-5245-BD4C-3359D6B5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Auswertung: wenn-dann-Spiel (Offline)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FC5F988-59E2-754F-A30E-6CC5BA6603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CH" dirty="0"/>
              <a:t>Wie habt ihr euch gemacht?</a:t>
            </a:r>
          </a:p>
          <a:p>
            <a:pPr lvl="0"/>
            <a:r>
              <a:rPr lang="de-CH" dirty="0"/>
              <a:t>Gab es «</a:t>
            </a:r>
            <a:r>
              <a:rPr lang="de-CH" dirty="0" err="1"/>
              <a:t>run</a:t>
            </a:r>
            <a:r>
              <a:rPr lang="de-CH" dirty="0"/>
              <a:t>-time-errors»?</a:t>
            </a:r>
          </a:p>
          <a:p>
            <a:pPr lvl="0"/>
            <a:r>
              <a:rPr lang="de-CH" dirty="0"/>
              <a:t>Hat jemand die Erfüllung einer Bedingung verpasst oder eine «wenn-dann-sonst»-Aktion nicht korrekt ausgeführt?</a:t>
            </a:r>
          </a:p>
          <a:p>
            <a:r>
              <a:rPr lang="de-CH" dirty="0"/>
              <a:t>Gab es Bedingungen, die weder «wahr» noch «falsch» waren (vielleicht, manchmal)?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228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A4E5544-F8D3-F24F-A28F-7C639809A7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6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CC9BDF2-B545-0E41-AF68-CEFF32942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1: Schere-Stein-Papier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F07849E-A162-B64A-BE35-42196ABE31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1962150"/>
            <a:ext cx="8785225" cy="4714875"/>
          </a:xfrm>
        </p:spPr>
        <p:txBody>
          <a:bodyPr/>
          <a:lstStyle/>
          <a:p>
            <a:r>
              <a:rPr lang="de-CH" dirty="0"/>
              <a:t>Im Kapitel «Variablen» habt ihr einen Punktezähler für das Spiel «Schere-Stein-Papier</a:t>
            </a:r>
            <a:r>
              <a:rPr lang="de-CH"/>
              <a:t>» programmiert.</a:t>
            </a:r>
            <a:endParaRPr lang="de-CH" dirty="0"/>
          </a:p>
          <a:p>
            <a:r>
              <a:rPr lang="de-CH" dirty="0"/>
              <a:t>Nun erstellt ihr ein Programm, welches das Spiel selbst auf dem </a:t>
            </a:r>
            <a:r>
              <a:rPr lang="de-CH" dirty="0" err="1"/>
              <a:t>micro:bit</a:t>
            </a:r>
            <a:r>
              <a:rPr lang="de-CH" dirty="0"/>
              <a:t> simuliert.</a:t>
            </a:r>
          </a:p>
          <a:p>
            <a:r>
              <a:rPr lang="de-CH" dirty="0"/>
              <a:t>Anschliessend könnt ihr gegen euer Programm antreten.</a:t>
            </a:r>
          </a:p>
          <a:p>
            <a:endParaRPr lang="de-DE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8E23735E-1CCC-2242-BDF7-508CBC48E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71" y="4319587"/>
            <a:ext cx="7650480" cy="187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435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A704AFB-5AB8-EF41-9322-E824D419022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7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837C443-CCC6-8B42-9ABE-22A242947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1: Schere-Stein-Papier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D5B533-281D-9846-816A-5568A351182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pPr fontAlgn="ctr"/>
            <a:r>
              <a:rPr lang="de-CH" dirty="0"/>
              <a:t>Wir tragen nochmals die Regeln für das Spiel «Schere-Stein-Papier» zusammen: Was sind die Bedingungen?</a:t>
            </a:r>
          </a:p>
          <a:p>
            <a:pPr fontAlgn="ctr"/>
            <a:r>
              <a:rPr lang="de-CH" dirty="0"/>
              <a:t>Schreibt nun den entsprechenden Pseudocode, um das Spiel auf dem </a:t>
            </a:r>
            <a:r>
              <a:rPr lang="de-CH" dirty="0" err="1"/>
              <a:t>micro:bit</a:t>
            </a:r>
            <a:r>
              <a:rPr lang="de-CH" dirty="0"/>
              <a:t> zu spielen.</a:t>
            </a:r>
          </a:p>
          <a:p>
            <a:r>
              <a:rPr lang="de-CH" dirty="0"/>
              <a:t>Beispiel Pseudocode:</a:t>
            </a:r>
          </a:p>
          <a:p>
            <a:pPr lvl="2"/>
            <a:r>
              <a:rPr lang="de-CH" dirty="0"/>
              <a:t>Beim Drücken der Taste A: Zufallszahl von 1-3 wählen</a:t>
            </a:r>
          </a:p>
          <a:p>
            <a:pPr lvl="2"/>
            <a:r>
              <a:rPr lang="de-CH" dirty="0"/>
              <a:t>Wenn Zufallszahl = 1, dann das </a:t>
            </a:r>
            <a:r>
              <a:rPr lang="de-CH"/>
              <a:t>Steinsymbol anzeigen, </a:t>
            </a:r>
            <a:r>
              <a:rPr lang="de-CH" dirty="0"/>
              <a:t>ansonsten falls Zufallszahl = 2, dann Papiersymbol anzeigen, ansonsten </a:t>
            </a:r>
            <a:r>
              <a:rPr lang="de-CH"/>
              <a:t>Scherensymbol anzeigen</a:t>
            </a:r>
            <a:endParaRPr lang="de-CH" dirty="0"/>
          </a:p>
          <a:p>
            <a:pPr lvl="2"/>
            <a:r>
              <a:rPr lang="de-CH" dirty="0"/>
              <a:t>Weil es nur drei Möglichkeiten gibt, brauchen wir nicht extra zu prüfen, ob die Zufallszahl = 3 ist. Also benutzen wir einfach ein «ansonsten».</a:t>
            </a:r>
          </a:p>
          <a:p>
            <a:pPr fontAlgn="ctr"/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31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PPT_BKS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UI/_rels/customUI.xml.rels><?xml version="1.0" encoding="UTF-8" standalone="yes"?>
<Relationships xmlns="http://schemas.openxmlformats.org/package/2006/relationships"><Relationship Id="BL_Typoraster_icon" Type="http://schemas.openxmlformats.org/officeDocument/2006/relationships/image" Target="images/BL_Typoraster_icon.png"/></Relationships>
</file>

<file path=customUI/customUI.xml><?xml version="1.0" encoding="utf-8"?>
<customUI xmlns="http://schemas.microsoft.com/office/2006/01/customui">
  <ribbon startFromScratch="false">
    <tabs>
      <tab id="MyCustomTab" label="CD/CI BL" insertAfterMso="TabView">
        <group id="customGroup1" label="Werkzeuge">
          <button id="customButton1" label="Mit Typoraster überlagern" image="BL_Typoraster_icon" size="large" onAction="overlayTyporaster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190e86-0c51-412b-93dd-ff3a2e1c0417">
      <Terms xmlns="http://schemas.microsoft.com/office/infopath/2007/PartnerControls"/>
    </lcf76f155ced4ddcb4097134ff3c332f>
    <TaxCatchAll xmlns="af501325-81d2-4df8-aee3-0bfd38fe347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B74E433333147AFC88EB03CDD3143" ma:contentTypeVersion="18" ma:contentTypeDescription="Ein neues Dokument erstellen." ma:contentTypeScope="" ma:versionID="e5cfba90f9b4cea7e177c13ca8c83f2b">
  <xsd:schema xmlns:xsd="http://www.w3.org/2001/XMLSchema" xmlns:xs="http://www.w3.org/2001/XMLSchema" xmlns:p="http://schemas.microsoft.com/office/2006/metadata/properties" xmlns:ns2="af501325-81d2-4df8-aee3-0bfd38fe347c" xmlns:ns3="b5190e86-0c51-412b-93dd-ff3a2e1c0417" targetNamespace="http://schemas.microsoft.com/office/2006/metadata/properties" ma:root="true" ma:fieldsID="0ac8163b53d564f6f34920efe605f54b" ns2:_="" ns3:_="">
    <xsd:import namespace="af501325-81d2-4df8-aee3-0bfd38fe347c"/>
    <xsd:import namespace="b5190e86-0c51-412b-93dd-ff3a2e1c041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501325-81d2-4df8-aee3-0bfd38fe34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13280bd-1e41-4b42-82d1-fb67b8505c57}" ma:internalName="TaxCatchAll" ma:showField="CatchAllData" ma:web="af501325-81d2-4df8-aee3-0bfd38fe3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90e86-0c51-412b-93dd-ff3a2e1c04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1b9cdc0a-41ed-4a7f-8385-63ed21cd50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sharepoint/v3/field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9C11DD1-F657-4737-BA92-F04F4FF58D67}"/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PPT_BKSD</Template>
  <TotalTime>0</TotalTime>
  <Words>414</Words>
  <Application>Microsoft Macintosh PowerPoint</Application>
  <PresentationFormat>Bildschirmpräsentation (4:3)</PresentationFormat>
  <Paragraphs>51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PPT_BKSD</vt:lpstr>
      <vt:lpstr>Der micro:bit</vt:lpstr>
      <vt:lpstr>Bedingungen</vt:lpstr>
      <vt:lpstr>Bedingungen</vt:lpstr>
      <vt:lpstr>Einstieg: wenn-dann-Spiel (Offline)</vt:lpstr>
      <vt:lpstr>Auswertung: wenn-dann-Spiel (Offline)</vt:lpstr>
      <vt:lpstr>Aufgabe 1: Schere-Stein-Papier</vt:lpstr>
      <vt:lpstr>Aufgabe 1: Schere-Stein-Papier</vt:lpstr>
    </vt:vector>
  </TitlesOfParts>
  <Company>Kantonale Verwaltungen BL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Voegtli, Priska BKSD</dc:creator>
  <cp:lastModifiedBy>Meier, Simone (SekTW)</cp:lastModifiedBy>
  <cp:revision>177</cp:revision>
  <dcterms:created xsi:type="dcterms:W3CDTF">2016-05-03T12:26:47Z</dcterms:created>
  <dcterms:modified xsi:type="dcterms:W3CDTF">2019-05-12T12:16:15Z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0x010100B48B74E433333147AFC88EB03CDD3143</vt:lpwstr>
  </property>
  <property fmtid="{D5CDD505-2E9C-101B-9397-08002B2CF9AE}" pid="3" name="MediaServiceImageTags">
    <vt:lpwstr/>
  </property>
</Properties>
</file>