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UI/images/BL_Typoraster_icon.png" ContentType="image/.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98e67f2622ad4477" Type="http://schemas.microsoft.com/office/2006/relationships/ui/extensibility" Target="customUI/customUI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4" r:id="rId4"/>
  </p:sldMasterIdLst>
  <p:notesMasterIdLst>
    <p:notesMasterId r:id="rId18"/>
  </p:notesMasterIdLst>
  <p:handoutMasterIdLst>
    <p:handoutMasterId r:id="rId19"/>
  </p:handoutMasterIdLst>
  <p:sldIdLst>
    <p:sldId id="267" r:id="rId5"/>
    <p:sldId id="268" r:id="rId6"/>
    <p:sldId id="272" r:id="rId7"/>
    <p:sldId id="271" r:id="rId8"/>
    <p:sldId id="270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">
          <p15:clr>
            <a:srgbClr val="A4A3A4"/>
          </p15:clr>
        </p15:guide>
        <p15:guide id="2" orient="horz" pos="1236">
          <p15:clr>
            <a:srgbClr val="A4A3A4"/>
          </p15:clr>
        </p15:guide>
        <p15:guide id="3" orient="horz" pos="1079">
          <p15:clr>
            <a:srgbClr val="A4A3A4"/>
          </p15:clr>
        </p15:guide>
        <p15:guide id="4" orient="horz" pos="4206">
          <p15:clr>
            <a:srgbClr val="A4A3A4"/>
          </p15:clr>
        </p15:guide>
        <p15:guide id="5" orient="horz" pos="773">
          <p15:clr>
            <a:srgbClr val="A4A3A4"/>
          </p15:clr>
        </p15:guide>
        <p15:guide id="6" pos="112">
          <p15:clr>
            <a:srgbClr val="A4A3A4"/>
          </p15:clr>
        </p15:guide>
        <p15:guide id="7" pos="2824">
          <p15:clr>
            <a:srgbClr val="A4A3A4"/>
          </p15:clr>
        </p15:guide>
        <p15:guide id="8" pos="2936">
          <p15:clr>
            <a:srgbClr val="A4A3A4"/>
          </p15:clr>
        </p15:guide>
        <p15:guide id="9" pos="3389">
          <p15:clr>
            <a:srgbClr val="A4A3A4"/>
          </p15:clr>
        </p15:guide>
        <p15:guide id="10" pos="3502">
          <p15:clr>
            <a:srgbClr val="A4A3A4"/>
          </p15:clr>
        </p15:guide>
        <p15:guide id="11" pos="3953">
          <p15:clr>
            <a:srgbClr val="A4A3A4"/>
          </p15:clr>
        </p15:guide>
        <p15:guide id="12" pos="4067">
          <p15:clr>
            <a:srgbClr val="A4A3A4"/>
          </p15:clr>
        </p15:guide>
        <p15:guide id="13" pos="4517">
          <p15:clr>
            <a:srgbClr val="A4A3A4"/>
          </p15:clr>
        </p15:guide>
        <p15:guide id="14" pos="4630">
          <p15:clr>
            <a:srgbClr val="A4A3A4"/>
          </p15:clr>
        </p15:guide>
        <p15:guide id="15" pos="5082">
          <p15:clr>
            <a:srgbClr val="A4A3A4"/>
          </p15:clr>
        </p15:guide>
        <p15:guide id="16" pos="5196">
          <p15:clr>
            <a:srgbClr val="A4A3A4"/>
          </p15:clr>
        </p15:guide>
        <p15:guide id="17" pos="5646">
          <p15:clr>
            <a:srgbClr val="A4A3A4"/>
          </p15:clr>
        </p15:guide>
        <p15:guide id="18" pos="2373">
          <p15:clr>
            <a:srgbClr val="A4A3A4"/>
          </p15:clr>
        </p15:guide>
        <p15:guide id="19" pos="1693">
          <p15:clr>
            <a:srgbClr val="A4A3A4"/>
          </p15:clr>
        </p15:guide>
        <p15:guide id="20" pos="2258">
          <p15:clr>
            <a:srgbClr val="A4A3A4"/>
          </p15:clr>
        </p15:guide>
        <p15:guide id="21" pos="1809">
          <p15:clr>
            <a:srgbClr val="A4A3A4"/>
          </p15:clr>
        </p15:guide>
        <p15:guide id="22" pos="1243">
          <p15:clr>
            <a:srgbClr val="A4A3A4"/>
          </p15:clr>
        </p15:guide>
        <p15:guide id="23" pos="1128">
          <p15:clr>
            <a:srgbClr val="A4A3A4"/>
          </p15:clr>
        </p15:guide>
        <p15:guide id="24" pos="564">
          <p15:clr>
            <a:srgbClr val="A4A3A4"/>
          </p15:clr>
        </p15:guide>
        <p15:guide id="25" pos="6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37" autoAdjust="0"/>
    <p:restoredTop sz="91422" autoAdjust="0"/>
  </p:normalViewPr>
  <p:slideViewPr>
    <p:cSldViewPr snapToGrid="0" snapToObjects="1">
      <p:cViewPr varScale="1">
        <p:scale>
          <a:sx n="96" d="100"/>
          <a:sy n="96" d="100"/>
        </p:scale>
        <p:origin x="1864" y="160"/>
      </p:cViewPr>
      <p:guideLst>
        <p:guide orient="horz" pos="114"/>
        <p:guide orient="horz" pos="1236"/>
        <p:guide orient="horz" pos="1079"/>
        <p:guide orient="horz" pos="4206"/>
        <p:guide orient="horz" pos="773"/>
        <p:guide pos="112"/>
        <p:guide pos="2824"/>
        <p:guide pos="2936"/>
        <p:guide pos="3389"/>
        <p:guide pos="3502"/>
        <p:guide pos="3953"/>
        <p:guide pos="4067"/>
        <p:guide pos="4517"/>
        <p:guide pos="4630"/>
        <p:guide pos="5082"/>
        <p:guide pos="5196"/>
        <p:guide pos="5646"/>
        <p:guide pos="2373"/>
        <p:guide pos="1693"/>
        <p:guide pos="2258"/>
        <p:guide pos="1809"/>
        <p:guide pos="1243"/>
        <p:guide pos="1128"/>
        <p:guide pos="564"/>
        <p:guide pos="6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ier, Simone (SekTW)" userId="f827fa86-1fc2-4bed-a372-fca7cf1e1eb1" providerId="ADAL" clId="{11AF0C7D-8FCD-534A-9B5C-7D271A3B66B9}"/>
    <pc:docChg chg="undo custSel addSld delSld modSld modMainMaster">
      <pc:chgData name="Meier, Simone (SekTW)" userId="f827fa86-1fc2-4bed-a372-fca7cf1e1eb1" providerId="ADAL" clId="{11AF0C7D-8FCD-534A-9B5C-7D271A3B66B9}" dt="2019-04-14T15:22:22.430" v="343" actId="14100"/>
      <pc:docMkLst>
        <pc:docMk/>
      </pc:docMkLst>
      <pc:sldChg chg="modSp">
        <pc:chgData name="Meier, Simone (SekTW)" userId="f827fa86-1fc2-4bed-a372-fca7cf1e1eb1" providerId="ADAL" clId="{11AF0C7D-8FCD-534A-9B5C-7D271A3B66B9}" dt="2019-03-08T20:18:51.321" v="8" actId="20577"/>
        <pc:sldMkLst>
          <pc:docMk/>
          <pc:sldMk cId="2084880757" sldId="267"/>
        </pc:sldMkLst>
        <pc:spChg chg="mod">
          <ac:chgData name="Meier, Simone (SekTW)" userId="f827fa86-1fc2-4bed-a372-fca7cf1e1eb1" providerId="ADAL" clId="{11AF0C7D-8FCD-534A-9B5C-7D271A3B66B9}" dt="2019-03-08T20:18:51.321" v="8" actId="20577"/>
          <ac:spMkLst>
            <pc:docMk/>
            <pc:sldMk cId="2084880757" sldId="267"/>
            <ac:spMk id="8" creationId="{00000000-0000-0000-0000-000000000000}"/>
          </ac:spMkLst>
        </pc:spChg>
      </pc:sldChg>
      <pc:sldChg chg="addSp delSp modSp add">
        <pc:chgData name="Meier, Simone (SekTW)" userId="f827fa86-1fc2-4bed-a372-fca7cf1e1eb1" providerId="ADAL" clId="{11AF0C7D-8FCD-534A-9B5C-7D271A3B66B9}" dt="2019-03-08T20:26:58.412" v="79" actId="1076"/>
        <pc:sldMkLst>
          <pc:docMk/>
          <pc:sldMk cId="3405690097" sldId="268"/>
        </pc:sldMkLst>
        <pc:spChg chg="mod">
          <ac:chgData name="Meier, Simone (SekTW)" userId="f827fa86-1fc2-4bed-a372-fca7cf1e1eb1" providerId="ADAL" clId="{11AF0C7D-8FCD-534A-9B5C-7D271A3B66B9}" dt="2019-03-08T20:23:18.353" v="75" actId="20577"/>
          <ac:spMkLst>
            <pc:docMk/>
            <pc:sldMk cId="3405690097" sldId="268"/>
            <ac:spMk id="3" creationId="{95F36C5F-78AA-BF46-B9A8-6EE122908C0F}"/>
          </ac:spMkLst>
        </pc:spChg>
        <pc:spChg chg="del">
          <ac:chgData name="Meier, Simone (SekTW)" userId="f827fa86-1fc2-4bed-a372-fca7cf1e1eb1" providerId="ADAL" clId="{11AF0C7D-8FCD-534A-9B5C-7D271A3B66B9}" dt="2019-03-08T20:26:52.650" v="76" actId="478"/>
          <ac:spMkLst>
            <pc:docMk/>
            <pc:sldMk cId="3405690097" sldId="268"/>
            <ac:spMk id="4" creationId="{299EC235-2016-C941-BE0D-92DA95B35AB7}"/>
          </ac:spMkLst>
        </pc:spChg>
        <pc:picChg chg="add mod">
          <ac:chgData name="Meier, Simone (SekTW)" userId="f827fa86-1fc2-4bed-a372-fca7cf1e1eb1" providerId="ADAL" clId="{11AF0C7D-8FCD-534A-9B5C-7D271A3B66B9}" dt="2019-03-08T20:26:58.412" v="79" actId="1076"/>
          <ac:picMkLst>
            <pc:docMk/>
            <pc:sldMk cId="3405690097" sldId="268"/>
            <ac:picMk id="1026" creationId="{0A3E7051-7AFA-844C-BEA8-ADD6C2D39B91}"/>
          </ac:picMkLst>
        </pc:picChg>
      </pc:sldChg>
      <pc:sldChg chg="modSp">
        <pc:chgData name="Meier, Simone (SekTW)" userId="f827fa86-1fc2-4bed-a372-fca7cf1e1eb1" providerId="ADAL" clId="{11AF0C7D-8FCD-534A-9B5C-7D271A3B66B9}" dt="2019-03-09T16:35:39.283" v="92" actId="1076"/>
        <pc:sldMkLst>
          <pc:docMk/>
          <pc:sldMk cId="3518175061" sldId="275"/>
        </pc:sldMkLst>
        <pc:picChg chg="mod modCrop">
          <ac:chgData name="Meier, Simone (SekTW)" userId="f827fa86-1fc2-4bed-a372-fca7cf1e1eb1" providerId="ADAL" clId="{11AF0C7D-8FCD-534A-9B5C-7D271A3B66B9}" dt="2019-03-09T16:35:39.283" v="92" actId="1076"/>
          <ac:picMkLst>
            <pc:docMk/>
            <pc:sldMk cId="3518175061" sldId="275"/>
            <ac:picMk id="6" creationId="{A3BBB1D3-3613-B343-880C-BFF26084D2AA}"/>
          </ac:picMkLst>
        </pc:picChg>
      </pc:sldChg>
      <pc:sldChg chg="modSp">
        <pc:chgData name="Meier, Simone (SekTW)" userId="f827fa86-1fc2-4bed-a372-fca7cf1e1eb1" providerId="ADAL" clId="{11AF0C7D-8FCD-534A-9B5C-7D271A3B66B9}" dt="2019-03-09T16:36:29.440" v="106" actId="20577"/>
        <pc:sldMkLst>
          <pc:docMk/>
          <pc:sldMk cId="1769977886" sldId="276"/>
        </pc:sldMkLst>
        <pc:spChg chg="mod">
          <ac:chgData name="Meier, Simone (SekTW)" userId="f827fa86-1fc2-4bed-a372-fca7cf1e1eb1" providerId="ADAL" clId="{11AF0C7D-8FCD-534A-9B5C-7D271A3B66B9}" dt="2019-03-09T16:36:29.440" v="106" actId="20577"/>
          <ac:spMkLst>
            <pc:docMk/>
            <pc:sldMk cId="1769977886" sldId="276"/>
            <ac:spMk id="4" creationId="{77DE5394-0188-C941-BB83-8A0AC78E026B}"/>
          </ac:spMkLst>
        </pc:spChg>
      </pc:sldChg>
      <pc:sldChg chg="modSp">
        <pc:chgData name="Meier, Simone (SekTW)" userId="f827fa86-1fc2-4bed-a372-fca7cf1e1eb1" providerId="ADAL" clId="{11AF0C7D-8FCD-534A-9B5C-7D271A3B66B9}" dt="2019-03-09T16:37:07.935" v="121" actId="20577"/>
        <pc:sldMkLst>
          <pc:docMk/>
          <pc:sldMk cId="2737402023" sldId="278"/>
        </pc:sldMkLst>
        <pc:spChg chg="mod">
          <ac:chgData name="Meier, Simone (SekTW)" userId="f827fa86-1fc2-4bed-a372-fca7cf1e1eb1" providerId="ADAL" clId="{11AF0C7D-8FCD-534A-9B5C-7D271A3B66B9}" dt="2019-03-09T16:37:07.935" v="121" actId="20577"/>
          <ac:spMkLst>
            <pc:docMk/>
            <pc:sldMk cId="2737402023" sldId="278"/>
            <ac:spMk id="4" creationId="{F08A280F-6BCF-3045-BFD6-3C6C90A999AC}"/>
          </ac:spMkLst>
        </pc:spChg>
      </pc:sldChg>
      <pc:sldChg chg="addSp delSp modSp">
        <pc:chgData name="Meier, Simone (SekTW)" userId="f827fa86-1fc2-4bed-a372-fca7cf1e1eb1" providerId="ADAL" clId="{11AF0C7D-8FCD-534A-9B5C-7D271A3B66B9}" dt="2019-03-09T10:25:06.604" v="87" actId="1076"/>
        <pc:sldMkLst>
          <pc:docMk/>
          <pc:sldMk cId="1930515511" sldId="279"/>
        </pc:sldMkLst>
        <pc:picChg chg="add del mod">
          <ac:chgData name="Meier, Simone (SekTW)" userId="f827fa86-1fc2-4bed-a372-fca7cf1e1eb1" providerId="ADAL" clId="{11AF0C7D-8FCD-534A-9B5C-7D271A3B66B9}" dt="2019-03-09T10:24:57.122" v="82" actId="478"/>
          <ac:picMkLst>
            <pc:docMk/>
            <pc:sldMk cId="1930515511" sldId="279"/>
            <ac:picMk id="6" creationId="{1E0B6CA5-D6EF-4740-B9E5-01AEFBC7866C}"/>
          </ac:picMkLst>
        </pc:picChg>
        <pc:picChg chg="add mod">
          <ac:chgData name="Meier, Simone (SekTW)" userId="f827fa86-1fc2-4bed-a372-fca7cf1e1eb1" providerId="ADAL" clId="{11AF0C7D-8FCD-534A-9B5C-7D271A3B66B9}" dt="2019-03-09T10:25:06.604" v="87" actId="1076"/>
          <ac:picMkLst>
            <pc:docMk/>
            <pc:sldMk cId="1930515511" sldId="279"/>
            <ac:picMk id="8" creationId="{62D87DBC-3E7B-3A44-AFD5-261FFF5FFCE5}"/>
          </ac:picMkLst>
        </pc:picChg>
      </pc:sldChg>
      <pc:sldChg chg="addSp delSp modSp add">
        <pc:chgData name="Meier, Simone (SekTW)" userId="f827fa86-1fc2-4bed-a372-fca7cf1e1eb1" providerId="ADAL" clId="{11AF0C7D-8FCD-534A-9B5C-7D271A3B66B9}" dt="2019-04-14T10:32:13.651" v="342" actId="313"/>
        <pc:sldMkLst>
          <pc:docMk/>
          <pc:sldMk cId="1725395505" sldId="280"/>
        </pc:sldMkLst>
        <pc:spChg chg="mod">
          <ac:chgData name="Meier, Simone (SekTW)" userId="f827fa86-1fc2-4bed-a372-fca7cf1e1eb1" providerId="ADAL" clId="{11AF0C7D-8FCD-534A-9B5C-7D271A3B66B9}" dt="2019-04-14T10:32:13.651" v="342" actId="313"/>
          <ac:spMkLst>
            <pc:docMk/>
            <pc:sldMk cId="1725395505" sldId="280"/>
            <ac:spMk id="3" creationId="{0993945E-C2C2-AF4B-86E5-9FA354317D9D}"/>
          </ac:spMkLst>
        </pc:spChg>
        <pc:spChg chg="mod">
          <ac:chgData name="Meier, Simone (SekTW)" userId="f827fa86-1fc2-4bed-a372-fca7cf1e1eb1" providerId="ADAL" clId="{11AF0C7D-8FCD-534A-9B5C-7D271A3B66B9}" dt="2019-03-09T16:46:07.040" v="318" actId="20577"/>
          <ac:spMkLst>
            <pc:docMk/>
            <pc:sldMk cId="1725395505" sldId="280"/>
            <ac:spMk id="4" creationId="{6FB5AB4F-BC17-834B-9EA5-DFAA41B392D6}"/>
          </ac:spMkLst>
        </pc:spChg>
        <pc:spChg chg="add mod">
          <ac:chgData name="Meier, Simone (SekTW)" userId="f827fa86-1fc2-4bed-a372-fca7cf1e1eb1" providerId="ADAL" clId="{11AF0C7D-8FCD-534A-9B5C-7D271A3B66B9}" dt="2019-03-09T16:45:27.795" v="312" actId="164"/>
          <ac:spMkLst>
            <pc:docMk/>
            <pc:sldMk cId="1725395505" sldId="280"/>
            <ac:spMk id="11" creationId="{06A55197-B445-7941-8719-36B790249590}"/>
          </ac:spMkLst>
        </pc:spChg>
        <pc:spChg chg="add mod">
          <ac:chgData name="Meier, Simone (SekTW)" userId="f827fa86-1fc2-4bed-a372-fca7cf1e1eb1" providerId="ADAL" clId="{11AF0C7D-8FCD-534A-9B5C-7D271A3B66B9}" dt="2019-03-09T16:45:50.031" v="313" actId="164"/>
          <ac:spMkLst>
            <pc:docMk/>
            <pc:sldMk cId="1725395505" sldId="280"/>
            <ac:spMk id="12" creationId="{AAF755AC-B4C7-9449-87AB-9854758B7F17}"/>
          </ac:spMkLst>
        </pc:spChg>
        <pc:spChg chg="add mod">
          <ac:chgData name="Meier, Simone (SekTW)" userId="f827fa86-1fc2-4bed-a372-fca7cf1e1eb1" providerId="ADAL" clId="{11AF0C7D-8FCD-534A-9B5C-7D271A3B66B9}" dt="2019-03-09T16:45:50.031" v="313" actId="164"/>
          <ac:spMkLst>
            <pc:docMk/>
            <pc:sldMk cId="1725395505" sldId="280"/>
            <ac:spMk id="13" creationId="{D1B7F585-F573-9C45-979C-80C9F24B5E1A}"/>
          </ac:spMkLst>
        </pc:spChg>
        <pc:spChg chg="add mod">
          <ac:chgData name="Meier, Simone (SekTW)" userId="f827fa86-1fc2-4bed-a372-fca7cf1e1eb1" providerId="ADAL" clId="{11AF0C7D-8FCD-534A-9B5C-7D271A3B66B9}" dt="2019-03-09T16:45:50.031" v="313" actId="164"/>
          <ac:spMkLst>
            <pc:docMk/>
            <pc:sldMk cId="1725395505" sldId="280"/>
            <ac:spMk id="14" creationId="{E852052A-3F21-E040-82F7-426C1334995F}"/>
          </ac:spMkLst>
        </pc:spChg>
        <pc:grpChg chg="add mod">
          <ac:chgData name="Meier, Simone (SekTW)" userId="f827fa86-1fc2-4bed-a372-fca7cf1e1eb1" providerId="ADAL" clId="{11AF0C7D-8FCD-534A-9B5C-7D271A3B66B9}" dt="2019-03-09T16:45:27.795" v="312" actId="164"/>
          <ac:grpSpMkLst>
            <pc:docMk/>
            <pc:sldMk cId="1725395505" sldId="280"/>
            <ac:grpSpMk id="15" creationId="{A1F43008-B252-0448-99AF-48B767C56163}"/>
          </ac:grpSpMkLst>
        </pc:grpChg>
        <pc:grpChg chg="add mod">
          <ac:chgData name="Meier, Simone (SekTW)" userId="f827fa86-1fc2-4bed-a372-fca7cf1e1eb1" providerId="ADAL" clId="{11AF0C7D-8FCD-534A-9B5C-7D271A3B66B9}" dt="2019-03-09T16:45:53.050" v="315" actId="1076"/>
          <ac:grpSpMkLst>
            <pc:docMk/>
            <pc:sldMk cId="1725395505" sldId="280"/>
            <ac:grpSpMk id="16" creationId="{1128CD15-44F5-744E-A1F6-1CE426AAFDF0}"/>
          </ac:grpSpMkLst>
        </pc:grpChg>
        <pc:picChg chg="add mod">
          <ac:chgData name="Meier, Simone (SekTW)" userId="f827fa86-1fc2-4bed-a372-fca7cf1e1eb1" providerId="ADAL" clId="{11AF0C7D-8FCD-534A-9B5C-7D271A3B66B9}" dt="2019-03-09T16:45:50.031" v="313" actId="164"/>
          <ac:picMkLst>
            <pc:docMk/>
            <pc:sldMk cId="1725395505" sldId="280"/>
            <ac:picMk id="6" creationId="{84860A0E-7F50-2C4F-AACB-FED2CB00F6E5}"/>
          </ac:picMkLst>
        </pc:picChg>
        <pc:picChg chg="add del mod">
          <ac:chgData name="Meier, Simone (SekTW)" userId="f827fa86-1fc2-4bed-a372-fca7cf1e1eb1" providerId="ADAL" clId="{11AF0C7D-8FCD-534A-9B5C-7D271A3B66B9}" dt="2019-03-09T16:42:47.378" v="269" actId="478"/>
          <ac:picMkLst>
            <pc:docMk/>
            <pc:sldMk cId="1725395505" sldId="280"/>
            <ac:picMk id="8" creationId="{312FAEA8-DAC8-2143-92BE-46BAD4F57289}"/>
          </ac:picMkLst>
        </pc:picChg>
        <pc:picChg chg="add mod">
          <ac:chgData name="Meier, Simone (SekTW)" userId="f827fa86-1fc2-4bed-a372-fca7cf1e1eb1" providerId="ADAL" clId="{11AF0C7D-8FCD-534A-9B5C-7D271A3B66B9}" dt="2019-03-09T16:45:27.795" v="312" actId="164"/>
          <ac:picMkLst>
            <pc:docMk/>
            <pc:sldMk cId="1725395505" sldId="280"/>
            <ac:picMk id="10" creationId="{A6726FA2-2FAA-4D49-B811-A1BEAE520EB5}"/>
          </ac:picMkLst>
        </pc:picChg>
      </pc:sldChg>
      <pc:sldMasterChg chg="modSldLayout">
        <pc:chgData name="Meier, Simone (SekTW)" userId="f827fa86-1fc2-4bed-a372-fca7cf1e1eb1" providerId="ADAL" clId="{11AF0C7D-8FCD-534A-9B5C-7D271A3B66B9}" dt="2019-04-14T15:22:22.430" v="343" actId="14100"/>
        <pc:sldMasterMkLst>
          <pc:docMk/>
          <pc:sldMasterMk cId="3693843513" sldId="2147493464"/>
        </pc:sldMasterMkLst>
        <pc:sldLayoutChg chg="modSp">
          <pc:chgData name="Meier, Simone (SekTW)" userId="f827fa86-1fc2-4bed-a372-fca7cf1e1eb1" providerId="ADAL" clId="{11AF0C7D-8FCD-534A-9B5C-7D271A3B66B9}" dt="2019-04-14T15:22:22.430" v="343" actId="14100"/>
          <pc:sldLayoutMkLst>
            <pc:docMk/>
            <pc:sldMasterMk cId="3693843513" sldId="2147493464"/>
            <pc:sldLayoutMk cId="1621065393" sldId="2147493467"/>
          </pc:sldLayoutMkLst>
          <pc:spChg chg="mod">
            <ac:chgData name="Meier, Simone (SekTW)" userId="f827fa86-1fc2-4bed-a372-fca7cf1e1eb1" providerId="ADAL" clId="{11AF0C7D-8FCD-534A-9B5C-7D271A3B66B9}" dt="2019-04-14T15:22:22.430" v="343" actId="14100"/>
            <ac:spMkLst>
              <pc:docMk/>
              <pc:sldMasterMk cId="3693843513" sldId="2147493464"/>
              <pc:sldLayoutMk cId="1621065393" sldId="2147493467"/>
              <ac:spMk id="4" creationId="{00000000-0000-0000-0000-000000000000}"/>
            </ac:spMkLst>
          </pc:spChg>
        </pc:sldLayoutChg>
      </pc:sldMasterChg>
    </pc:docChg>
  </pc:docChgLst>
  <pc:docChgLst>
    <pc:chgData name="Meier, Simone (SekTW)" userId="f827fa86-1fc2-4bed-a372-fca7cf1e1eb1" providerId="ADAL" clId="{CCD2BBAE-2C1B-D24C-92B6-7BA23779DE2E}"/>
    <pc:docChg chg="custSel addSld modSld">
      <pc:chgData name="Meier, Simone (SekTW)" userId="f827fa86-1fc2-4bed-a372-fca7cf1e1eb1" providerId="ADAL" clId="{CCD2BBAE-2C1B-D24C-92B6-7BA23779DE2E}" dt="2019-03-08T20:13:38.620" v="112" actId="1035"/>
      <pc:docMkLst>
        <pc:docMk/>
      </pc:docMkLst>
    </pc:docChg>
  </pc:docChgLst>
  <pc:docChgLst>
    <pc:chgData name="Meier, Simone (SekTW)" userId="f827fa86-1fc2-4bed-a372-fca7cf1e1eb1" providerId="ADAL" clId="{687442C9-21FD-5443-AE80-055C8478A9E2}"/>
    <pc:docChg chg="modSld">
      <pc:chgData name="Meier, Simone (SekTW)" userId="f827fa86-1fc2-4bed-a372-fca7cf1e1eb1" providerId="ADAL" clId="{687442C9-21FD-5443-AE80-055C8478A9E2}" dt="2019-05-12T10:12:02.945" v="6" actId="20577"/>
      <pc:docMkLst>
        <pc:docMk/>
      </pc:docMkLst>
      <pc:sldChg chg="modSp">
        <pc:chgData name="Meier, Simone (SekTW)" userId="f827fa86-1fc2-4bed-a372-fca7cf1e1eb1" providerId="ADAL" clId="{687442C9-21FD-5443-AE80-055C8478A9E2}" dt="2019-05-12T10:12:02.945" v="6" actId="20577"/>
        <pc:sldMkLst>
          <pc:docMk/>
          <pc:sldMk cId="3890612247" sldId="273"/>
        </pc:sldMkLst>
        <pc:spChg chg="mod">
          <ac:chgData name="Meier, Simone (SekTW)" userId="f827fa86-1fc2-4bed-a372-fca7cf1e1eb1" providerId="ADAL" clId="{687442C9-21FD-5443-AE80-055C8478A9E2}" dt="2019-05-12T10:12:02.945" v="6" actId="20577"/>
          <ac:spMkLst>
            <pc:docMk/>
            <pc:sldMk cId="3890612247" sldId="273"/>
            <ac:spMk id="3" creationId="{0C39B0AA-92B5-4D45-A564-DE0A9B97B8F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7306B-1849-1642-83CD-33830B42A476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DA3322-4079-BF4A-9D9D-8E40754E090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343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97467-056E-E244-B20D-F2C91E7BC69D}" type="datetimeFigureOut">
              <a:rPr lang="en-US" smtClean="0"/>
              <a:t>5/12/19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3551E-C1F7-3449-9D64-1DB59B6C672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225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31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Vereinfachung der Programmierstruktur durch Schleife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de-D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Position soll automatisch wechseln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54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21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93551E-C1F7-3449-9D64-1DB59B6C67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36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912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97527"/>
            <a:ext cx="8785225" cy="7153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799" y="186403"/>
            <a:ext cx="820821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1"/>
            <a:ext cx="8785224" cy="74091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106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2061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1141522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77800" y="1503978"/>
            <a:ext cx="8640000" cy="206408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7479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2 Zeilen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962150"/>
            <a:ext cx="9144000" cy="4902587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2" name="typoraster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1026"/>
            <a:ext cx="9144000" cy="4895088"/>
          </a:xfrm>
          <a:prstGeom prst="rect">
            <a:avLst/>
          </a:prstGeom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0" y="934816"/>
            <a:ext cx="8640000" cy="34065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 baseline="0"/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83178" y="1297510"/>
            <a:ext cx="8640000" cy="416551"/>
          </a:xfrm>
        </p:spPr>
        <p:txBody>
          <a:bodyPr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600" baseline="0">
                <a:solidFill>
                  <a:srgbClr val="FF0000"/>
                </a:solidFill>
                <a:latin typeface="+mj-lt"/>
              </a:defRPr>
            </a:lvl1pPr>
          </a:lstStyle>
          <a:p>
            <a:pPr lvl="0"/>
            <a:r>
              <a:rPr lang="de-CH" sz="1600" dirty="0">
                <a:latin typeface="+mj-lt"/>
              </a:rPr>
              <a:t>Untertitel (16pt normal)</a:t>
            </a:r>
          </a:p>
          <a:p>
            <a:pPr lvl="0"/>
            <a:r>
              <a:rPr lang="de-CH" sz="1600" dirty="0">
                <a:latin typeface="+mj-lt"/>
              </a:rPr>
              <a:t>Zweite Zeile</a:t>
            </a:r>
            <a:endParaRPr lang="de-CH" dirty="0"/>
          </a:p>
        </p:txBody>
      </p:sp>
      <p:sp>
        <p:nvSpPr>
          <p:cNvPr id="6" name="Textplatzhalter 3"/>
          <p:cNvSpPr>
            <a:spLocks noGrp="1"/>
          </p:cNvSpPr>
          <p:nvPr>
            <p:ph type="body" sz="quarter" idx="12" hasCustomPrompt="1"/>
          </p:nvPr>
        </p:nvSpPr>
        <p:spPr>
          <a:xfrm>
            <a:off x="177800" y="180975"/>
            <a:ext cx="4305300" cy="17516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rgbClr val="555959"/>
                </a:solidFill>
              </a:defRPr>
            </a:lvl1pPr>
          </a:lstStyle>
          <a:p>
            <a:pPr lvl="0"/>
            <a:r>
              <a:rPr lang="de-DE" dirty="0"/>
              <a:t>Autor Vorname Nachname, Datum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11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über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4660900" y="1962151"/>
            <a:ext cx="4302125" cy="47148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60000" indent="-360000">
              <a:lnSpc>
                <a:spcPct val="90000"/>
              </a:lnSpc>
              <a:buFont typeface="+mj-lt"/>
              <a:buAutoNum type="arabicPeriod"/>
              <a:defRPr sz="2500"/>
            </a:lvl1pPr>
          </a:lstStyle>
          <a:p>
            <a:pPr lvl="0"/>
            <a:r>
              <a:rPr lang="de-DE" dirty="0"/>
              <a:t>Inhalt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0" y="1962150"/>
            <a:ext cx="4305300" cy="47148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60846"/>
            <a:ext cx="8785224" cy="75206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40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767138" y="1962150"/>
            <a:ext cx="519588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>
              <a:lnSpc>
                <a:spcPct val="90000"/>
              </a:lnSpc>
              <a:spcAft>
                <a:spcPts val="800"/>
              </a:spcAft>
              <a:buNone/>
              <a:defRPr sz="25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Text </a:t>
            </a:r>
            <a:r>
              <a:rPr lang="en-US" dirty="0" err="1"/>
              <a:t>eingeben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0"/>
            <a:ext cx="3406774" cy="47171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32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7801" y="1962151"/>
            <a:ext cx="6992937" cy="471487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801" y="972000"/>
            <a:ext cx="8785224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2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177799" y="1962150"/>
            <a:ext cx="8785226" cy="471487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</a:lstStyle>
          <a:p>
            <a:r>
              <a:rPr lang="de-DE"/>
              <a:t>Diagramm durch Klicken auf Symbol hinzufügen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77800" y="186403"/>
            <a:ext cx="406400" cy="365125"/>
          </a:xfrm>
          <a:prstGeom prst="rect">
            <a:avLst/>
          </a:prstGeom>
        </p:spPr>
        <p:txBody>
          <a:bodyPr/>
          <a:lstStyle/>
          <a:p>
            <a:fld id="{63343499-4781-8F47-9616-5D65C730EB5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77799" y="972000"/>
            <a:ext cx="8785225" cy="74091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lnSpc>
                <a:spcPct val="70000"/>
              </a:lnSpc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Haupttitel (25pt fett)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6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/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538" y="191829"/>
            <a:ext cx="3959860" cy="863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7799" y="1229298"/>
            <a:ext cx="8785225" cy="48361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Haupttitel/Untertitel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799" y="1962150"/>
            <a:ext cx="8785225" cy="47148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  <p:sldLayoutId id="2147493467" r:id="rId2"/>
    <p:sldLayoutId id="2147493473" r:id="rId3"/>
    <p:sldLayoutId id="2147493474" r:id="rId4"/>
    <p:sldLayoutId id="2147493466" r:id="rId5"/>
    <p:sldLayoutId id="2147493469" r:id="rId6"/>
    <p:sldLayoutId id="2147493470" r:id="rId7"/>
    <p:sldLayoutId id="2147493471" r:id="rId8"/>
  </p:sldLayoutIdLst>
  <p:hf hdr="0" ftr="0" dt="0"/>
  <p:txStyles>
    <p:titleStyle>
      <a:lvl1pPr algn="l" defTabSz="457200" rtl="0" eaLnBrk="1" latinLnBrk="0" hangingPunct="1">
        <a:lnSpc>
          <a:spcPts val="2500"/>
        </a:lnSpc>
        <a:spcBef>
          <a:spcPct val="0"/>
        </a:spcBef>
        <a:buNone/>
        <a:defRPr sz="2500" b="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1350000" indent="-270000" algn="l" defTabSz="457200" rtl="0" eaLnBrk="1" latinLnBrk="0" hangingPunct="1">
        <a:lnSpc>
          <a:spcPct val="90000"/>
        </a:lnSpc>
        <a:spcBef>
          <a:spcPts val="0"/>
        </a:spcBef>
        <a:spcAft>
          <a:spcPts val="1250"/>
        </a:spcAft>
        <a:buFont typeface="Symbol" panose="05050102010706020507" pitchFamily="18" charset="2"/>
        <a:buChar char="-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7800" y="1686376"/>
            <a:ext cx="8785224" cy="740912"/>
          </a:xfrm>
        </p:spPr>
        <p:txBody>
          <a:bodyPr/>
          <a:lstStyle/>
          <a:p>
            <a:pPr algn="ctr"/>
            <a:r>
              <a:rPr lang="de-CH" sz="4000" dirty="0"/>
              <a:t>Der </a:t>
            </a:r>
            <a:r>
              <a:rPr lang="de-CH" sz="4000" dirty="0" err="1"/>
              <a:t>micro:bit</a:t>
            </a:r>
            <a:endParaRPr lang="de-CH" sz="40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77799" y="2886075"/>
            <a:ext cx="8785225" cy="3790950"/>
          </a:xfrm>
        </p:spPr>
        <p:txBody>
          <a:bodyPr/>
          <a:lstStyle/>
          <a:p>
            <a:pPr marL="0" indent="0" algn="ctr">
              <a:buNone/>
            </a:pPr>
            <a:endParaRPr lang="de-CH" b="1" dirty="0"/>
          </a:p>
          <a:p>
            <a:pPr marL="0" indent="0" algn="ctr">
              <a:buNone/>
            </a:pPr>
            <a:endParaRPr lang="de-CH" sz="2400" b="1" dirty="0"/>
          </a:p>
          <a:p>
            <a:pPr marL="0" indent="0" algn="ctr">
              <a:buNone/>
            </a:pPr>
            <a:r>
              <a:rPr lang="de-CH" sz="2400" b="1" dirty="0"/>
              <a:t>Schleifen</a:t>
            </a:r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endParaRPr lang="de-CH" dirty="0"/>
          </a:p>
          <a:p>
            <a:pPr marL="0" indent="0" algn="ctr">
              <a:buNone/>
            </a:pPr>
            <a:r>
              <a:rPr lang="de-CH" sz="2000" dirty="0"/>
              <a:t>Klasse – Datum</a:t>
            </a:r>
          </a:p>
        </p:txBody>
      </p:sp>
    </p:spTree>
    <p:extLst>
      <p:ext uri="{BB962C8B-B14F-4D97-AF65-F5344CB8AC3E}">
        <p14:creationId xmlns:p14="http://schemas.microsoft.com/office/powerpoint/2010/main" val="2084880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4F0272D-F901-5C4A-A5A9-6F6C9AC63A1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10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66342D-7E18-6546-B51A-687E6A2E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«für»-Block und Laufvariable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7DE5394-0188-C941-BB83-8A0AC78E02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In unserem Code soll die x-Koordinate die Werte von 0 bis 4 durchlaufen: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E89E03A-0724-5B4B-A270-F87FA6CE3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265" y="2907355"/>
            <a:ext cx="7438292" cy="331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00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B4E2B5-F2FF-1940-BD8D-A289D43E34B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11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76914D4-AED1-F240-A597-4C46FAB16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631" y="972001"/>
            <a:ext cx="8785224" cy="740912"/>
          </a:xfrm>
        </p:spPr>
        <p:txBody>
          <a:bodyPr/>
          <a:lstStyle/>
          <a:p>
            <a:r>
              <a:rPr lang="de-DE" dirty="0"/>
              <a:t>Arbeit mit mehreren Laufvariablen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08A280F-6BCF-3045-BFD6-3C6C90A999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Insbesondere wenn ihr mit mehreren Schleifen im gleichen Programm arbeitet, ist es notwendig, die Laufvariablen sinnvoll zu benennen.</a:t>
            </a:r>
          </a:p>
          <a:p>
            <a:r>
              <a:rPr lang="de-DE" dirty="0"/>
              <a:t>Sie lassen sich einfach über die rechte Maustaste umbenennen: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7DB4154-3588-5C48-A94C-B378A6444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747" y="3657356"/>
            <a:ext cx="36830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02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53D7615-93F7-694A-865B-3FE9C77C85F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617825-B070-F242-9764-88EC38E6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3: </a:t>
            </a:r>
            <a:r>
              <a:rPr lang="de-CH" dirty="0"/>
              <a:t>Der «während»-Block 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3391A5-6DE2-BB4D-8C93-C2B0A4D173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 dirty="0"/>
              <a:t>Lest und interpretiert den Code: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D87DBC-3E7B-3A44-AFD5-261FFF5FF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147" y="2445835"/>
            <a:ext cx="6712527" cy="407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515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7AB94E2-DC86-044A-98AB-59E4B1CD454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13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993945E-C2C2-AF4B-86E5-9FA354317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Schleifen: «wiederholen», «während», «für»; Laufvariable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B5AB4F-BC17-834B-9EA5-DFAA41B392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Erklärt euch gegenseitig, welche Schleife ihr </a:t>
            </a:r>
            <a:r>
              <a:rPr lang="de-DE"/>
              <a:t>wozu verwendet.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1F43008-B252-0448-99AF-48B767C56163}"/>
              </a:ext>
            </a:extLst>
          </p:cNvPr>
          <p:cNvGrpSpPr/>
          <p:nvPr/>
        </p:nvGrpSpPr>
        <p:grpSpPr>
          <a:xfrm>
            <a:off x="381000" y="2923589"/>
            <a:ext cx="4341407" cy="3433053"/>
            <a:chOff x="381000" y="2923589"/>
            <a:chExt cx="4341407" cy="3433053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A6726FA2-2FAA-4D49-B811-A1BEAE520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" y="2923589"/>
              <a:ext cx="4191000" cy="3433053"/>
            </a:xfrm>
            <a:prstGeom prst="rect">
              <a:avLst/>
            </a:prstGeom>
          </p:spPr>
        </p:pic>
        <p:sp>
          <p:nvSpPr>
            <p:cNvPr id="11" name="Ring 10">
              <a:extLst>
                <a:ext uri="{FF2B5EF4-FFF2-40B4-BE49-F238E27FC236}">
                  <a16:creationId xmlns:a16="http://schemas.microsoft.com/office/drawing/2014/main" id="{06A55197-B445-7941-8719-36B790249590}"/>
                </a:ext>
              </a:extLst>
            </p:cNvPr>
            <p:cNvSpPr/>
            <p:nvPr/>
          </p:nvSpPr>
          <p:spPr>
            <a:xfrm>
              <a:off x="3254188" y="3429000"/>
              <a:ext cx="1468219" cy="1116106"/>
            </a:xfrm>
            <a:prstGeom prst="donut">
              <a:avLst>
                <a:gd name="adj" fmla="val 4964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128CD15-44F5-744E-A1F6-1CE426AAFDF0}"/>
              </a:ext>
            </a:extLst>
          </p:cNvPr>
          <p:cNvGrpSpPr/>
          <p:nvPr/>
        </p:nvGrpSpPr>
        <p:grpSpPr>
          <a:xfrm>
            <a:off x="4722407" y="2472265"/>
            <a:ext cx="3845861" cy="4086227"/>
            <a:chOff x="4722407" y="2472265"/>
            <a:chExt cx="3845861" cy="4086227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84860A0E-7F50-2C4F-AACB-FED2CB00F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2407" y="2472265"/>
              <a:ext cx="3845861" cy="4086227"/>
            </a:xfrm>
            <a:prstGeom prst="rect">
              <a:avLst/>
            </a:prstGeom>
          </p:spPr>
        </p:pic>
        <p:sp>
          <p:nvSpPr>
            <p:cNvPr id="12" name="Ring 11">
              <a:extLst>
                <a:ext uri="{FF2B5EF4-FFF2-40B4-BE49-F238E27FC236}">
                  <a16:creationId xmlns:a16="http://schemas.microsoft.com/office/drawing/2014/main" id="{AAF755AC-B4C7-9449-87AB-9854758B7F17}"/>
                </a:ext>
              </a:extLst>
            </p:cNvPr>
            <p:cNvSpPr/>
            <p:nvPr/>
          </p:nvSpPr>
          <p:spPr>
            <a:xfrm>
              <a:off x="6127376" y="2759676"/>
              <a:ext cx="2283456" cy="947351"/>
            </a:xfrm>
            <a:prstGeom prst="donut">
              <a:avLst>
                <a:gd name="adj" fmla="val 4964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3" name="Ring 12">
              <a:extLst>
                <a:ext uri="{FF2B5EF4-FFF2-40B4-BE49-F238E27FC236}">
                  <a16:creationId xmlns:a16="http://schemas.microsoft.com/office/drawing/2014/main" id="{D1B7F585-F573-9C45-979C-80C9F24B5E1A}"/>
                </a:ext>
              </a:extLst>
            </p:cNvPr>
            <p:cNvSpPr/>
            <p:nvPr/>
          </p:nvSpPr>
          <p:spPr>
            <a:xfrm>
              <a:off x="6207453" y="3707027"/>
              <a:ext cx="1527877" cy="899413"/>
            </a:xfrm>
            <a:prstGeom prst="donut">
              <a:avLst>
                <a:gd name="adj" fmla="val 4964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14" name="Ring 13">
              <a:extLst>
                <a:ext uri="{FF2B5EF4-FFF2-40B4-BE49-F238E27FC236}">
                  <a16:creationId xmlns:a16="http://schemas.microsoft.com/office/drawing/2014/main" id="{E852052A-3F21-E040-82F7-426C1334995F}"/>
                </a:ext>
              </a:extLst>
            </p:cNvPr>
            <p:cNvSpPr/>
            <p:nvPr/>
          </p:nvSpPr>
          <p:spPr>
            <a:xfrm>
              <a:off x="6127376" y="4564837"/>
              <a:ext cx="2283456" cy="947351"/>
            </a:xfrm>
            <a:prstGeom prst="donut">
              <a:avLst>
                <a:gd name="adj" fmla="val 4964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5395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36F8413-D6C9-A045-94AF-AE2CB4D0F62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2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5F36C5F-78AA-BF46-B9A8-6EE122908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Einstieg: Ein Viereck laufen (Offline)</a:t>
            </a:r>
          </a:p>
        </p:txBody>
      </p:sp>
      <p:pic>
        <p:nvPicPr>
          <p:cNvPr id="1026" name="Picture 2" descr="Computergenerierter Alternativtext:&#10;&#10;">
            <a:extLst>
              <a:ext uri="{FF2B5EF4-FFF2-40B4-BE49-F238E27FC236}">
                <a16:creationId xmlns:a16="http://schemas.microsoft.com/office/drawing/2014/main" id="{0A3E7051-7AFA-844C-BEA8-ADD6C2D39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416" y="2133386"/>
            <a:ext cx="3403168" cy="419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90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53D7615-93F7-694A-865B-3FE9C77C85F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3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617825-B070-F242-9764-88EC38E6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1: </a:t>
            </a:r>
            <a:r>
              <a:rPr lang="de-CH" dirty="0"/>
              <a:t>Der «Wiederholen»-Block 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3391A5-6DE2-BB4D-8C93-C2B0A4D173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 dirty="0"/>
              <a:t>Wir schreiben ein Programm</a:t>
            </a:r>
            <a:r>
              <a:rPr lang="de-CH" dirty="0"/>
              <a:t>, bei dem die beiden Dreiecke abwechslungsweise auf der 5x5 LED-Matrix aufleuchten.</a:t>
            </a:r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9E12500-160F-B64B-B426-AB832A22A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957" y="2969580"/>
            <a:ext cx="3297600" cy="270001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F4782F-2F31-7344-A685-6002C5BC9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881" y="2969580"/>
            <a:ext cx="3312819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2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B587E4E-1236-CD47-B6E4-32E82718BFB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4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410B4F1-EAA6-DC48-A3FD-5F1A030F7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Schleifen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68971CA-BAAB-6145-8F60-A60AB57D51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939203"/>
            <a:ext cx="4301836" cy="457070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D4EA425-9D06-944C-9586-F8430FE35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080" y="1272309"/>
            <a:ext cx="2484628" cy="523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97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EC5D5AC-E48E-F24E-B162-4B7746A8054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5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C457698-F57F-CD49-983F-34383BD85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Vergleich «dauerhaft» vs. «beim Start» 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B728A37-C16F-4D41-8430-F17C1AE68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5128" y="1925567"/>
            <a:ext cx="2220114" cy="46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B8130A2-ABBA-614D-BA3F-A89EF51CAD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413" y="1925567"/>
            <a:ext cx="2210250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01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CA0B795-FF81-DC4D-8841-3B69E95AB7E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6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C39B0AA-92B5-4D45-A564-DE0A9B97B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«während» und «</a:t>
            </a:r>
            <a:r>
              <a:rPr lang="de-CH"/>
              <a:t>für»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AC2B255-1798-DA49-AB8F-2AF1C648A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458" y="1959096"/>
            <a:ext cx="4358341" cy="463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1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53D7615-93F7-694A-865B-3FE9C77C85F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7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617825-B070-F242-9764-88EC38E61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Aufgabe 2: </a:t>
            </a:r>
            <a:r>
              <a:rPr lang="de-CH" dirty="0"/>
              <a:t>Der «für»-Block 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23391A5-6DE2-BB4D-8C93-C2B0A4D173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de-DE" dirty="0"/>
              <a:t>Wir schreiben ein Programm, </a:t>
            </a:r>
            <a:r>
              <a:rPr lang="de-CH" dirty="0"/>
              <a:t>das nacheinander die Leuchtdioden der oberen Reihe der 5x5-Matrix aufleuchten lässt.</a:t>
            </a:r>
          </a:p>
          <a:p>
            <a:pPr lvl="0"/>
            <a:r>
              <a:rPr lang="de-CH" dirty="0"/>
              <a:t>Hilfestellungen:</a:t>
            </a: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6DE4B46-3671-7649-8CD7-EE4DA0C8F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9853" y="3429000"/>
            <a:ext cx="3353692" cy="276246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33E0149-4E72-444F-9040-55EB5B5032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139"/>
          <a:stretch/>
        </p:blipFill>
        <p:spPr>
          <a:xfrm>
            <a:off x="506670" y="3576361"/>
            <a:ext cx="4624051" cy="276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9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4F0272D-F901-5C4A-A5A9-6F6C9AC63A1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8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66342D-7E18-6546-B51A-687E6A2E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«für»-Block und Laufvariable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7DE5394-0188-C941-BB83-8A0AC78E02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Euer Programm sieht nun so aus:</a:t>
            </a:r>
          </a:p>
          <a:p>
            <a:r>
              <a:rPr lang="de-DE" dirty="0"/>
              <a:t>Wo können wir den Code kürzen?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3BBB1D3-3613-B343-880C-BFF26084D2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451"/>
          <a:stretch/>
        </p:blipFill>
        <p:spPr>
          <a:xfrm>
            <a:off x="5300134" y="1543581"/>
            <a:ext cx="3535116" cy="47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7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4F0272D-F901-5C4A-A5A9-6F6C9AC63A1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3343499-4781-8F47-9616-5D65C730EB58}" type="slidenum">
              <a:rPr lang="en-US" smtClean="0"/>
              <a:t>9</a:t>
            </a:fld>
            <a:endParaRPr lang="en-US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66342D-7E18-6546-B51A-687E6A2E8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«für»-Block und Laufvariable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7DE5394-0188-C941-BB83-8A0AC78E02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Der «für»-Block kann einen Wert jeweils um einen Schritt erhöhen. Die Schritte werden mit einer Laufvariablen (Index) definiert.</a:t>
            </a:r>
          </a:p>
          <a:p>
            <a:r>
              <a:rPr lang="de-CH" dirty="0"/>
              <a:t>Hier durchläuft der Index die Werte 0, 1, 2, 3, 4: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862EAA-8F4F-1541-AEC7-27BAD75E61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647" b="25129"/>
          <a:stretch/>
        </p:blipFill>
        <p:spPr>
          <a:xfrm>
            <a:off x="1449142" y="3881071"/>
            <a:ext cx="6242538" cy="167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977886"/>
      </p:ext>
    </p:extLst>
  </p:cSld>
  <p:clrMapOvr>
    <a:masterClrMapping/>
  </p:clrMapOvr>
</p:sld>
</file>

<file path=ppt/theme/theme1.xml><?xml version="1.0" encoding="utf-8"?>
<a:theme xmlns:a="http://schemas.openxmlformats.org/drawingml/2006/main" name="PPT_BKS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UI/_rels/customUI.xml.rels><?xml version="1.0" encoding="UTF-8" standalone="yes"?>
<Relationships xmlns="http://schemas.openxmlformats.org/package/2006/relationships"><Relationship Id="BL_Typoraster_icon" Type="http://schemas.openxmlformats.org/officeDocument/2006/relationships/image" Target="images/BL_Typoraster_icon.png"/></Relationships>
</file>

<file path=customUI/customUI.xml><?xml version="1.0" encoding="utf-8"?>
<customUI xmlns="http://schemas.microsoft.com/office/2006/01/customui">
  <ribbon startFromScratch="false">
    <tabs>
      <tab id="MyCustomTab" label="CD/CI BL" insertAfterMso="TabView">
        <group id="customGroup1" label="Werkzeuge">
          <button id="customButton1" label="Mit Typoraster überlagern" image="BL_Typoraster_icon" size="large" onAction="overlayTyporaster"/>
        </group>
      </tab>
    </tabs>
  </ribbon>
</customUI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5190e86-0c51-412b-93dd-ff3a2e1c0417">
      <Terms xmlns="http://schemas.microsoft.com/office/infopath/2007/PartnerControls"/>
    </lcf76f155ced4ddcb4097134ff3c332f>
    <TaxCatchAll xmlns="af501325-81d2-4df8-aee3-0bfd38fe347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8B74E433333147AFC88EB03CDD3143" ma:contentTypeVersion="18" ma:contentTypeDescription="Ein neues Dokument erstellen." ma:contentTypeScope="" ma:versionID="e5cfba90f9b4cea7e177c13ca8c83f2b">
  <xsd:schema xmlns:xsd="http://www.w3.org/2001/XMLSchema" xmlns:xs="http://www.w3.org/2001/XMLSchema" xmlns:p="http://schemas.microsoft.com/office/2006/metadata/properties" xmlns:ns2="af501325-81d2-4df8-aee3-0bfd38fe347c" xmlns:ns3="b5190e86-0c51-412b-93dd-ff3a2e1c0417" targetNamespace="http://schemas.microsoft.com/office/2006/metadata/properties" ma:root="true" ma:fieldsID="0ac8163b53d564f6f34920efe605f54b" ns2:_="" ns3:_="">
    <xsd:import namespace="af501325-81d2-4df8-aee3-0bfd38fe347c"/>
    <xsd:import namespace="b5190e86-0c51-412b-93dd-ff3a2e1c041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501325-81d2-4df8-aee3-0bfd38fe34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813280bd-1e41-4b42-82d1-fb67b8505c57}" ma:internalName="TaxCatchAll" ma:showField="CatchAllData" ma:web="af501325-81d2-4df8-aee3-0bfd38fe34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190e86-0c51-412b-93dd-ff3a2e1c04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1b9cdc0a-41ed-4a7f-8385-63ed21cd50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sharepoint/v3/field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D3CBBD7-0615-4B0D-A33D-DB08E64E378A}"/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PPT_BKSD</Template>
  <TotalTime>0</TotalTime>
  <Words>269</Words>
  <Application>Microsoft Macintosh PowerPoint</Application>
  <PresentationFormat>Bildschirmpräsentation (4:3)</PresentationFormat>
  <Paragraphs>49</Paragraphs>
  <Slides>13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PPT_BKSD</vt:lpstr>
      <vt:lpstr>Der micro:bit</vt:lpstr>
      <vt:lpstr>Einstieg: Ein Viereck laufen (Offline)</vt:lpstr>
      <vt:lpstr>Aufgabe 1: Der «Wiederholen»-Block </vt:lpstr>
      <vt:lpstr>Schleifen</vt:lpstr>
      <vt:lpstr>Vergleich «dauerhaft» vs. «beim Start» </vt:lpstr>
      <vt:lpstr>«während» und «für»</vt:lpstr>
      <vt:lpstr>Aufgabe 2: Der «für»-Block </vt:lpstr>
      <vt:lpstr>«für»-Block und Laufvariable</vt:lpstr>
      <vt:lpstr>«für»-Block und Laufvariable</vt:lpstr>
      <vt:lpstr>«für»-Block und Laufvariable</vt:lpstr>
      <vt:lpstr>Arbeit mit mehreren Laufvariablen</vt:lpstr>
      <vt:lpstr>Aufgabe 3: Der «während»-Block </vt:lpstr>
      <vt:lpstr>Schleifen: «wiederholen», «während», «für»; Laufvariable</vt:lpstr>
    </vt:vector>
  </TitlesOfParts>
  <Company>Kantonale Verwaltungen BL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Voegtli, Priska BKSD</dc:creator>
  <cp:lastModifiedBy>Meier, Simone (SekTW)</cp:lastModifiedBy>
  <cp:revision>155</cp:revision>
  <dcterms:created xsi:type="dcterms:W3CDTF">2016-05-03T12:26:47Z</dcterms:created>
  <dcterms:modified xsi:type="dcterms:W3CDTF">2019-05-12T10:12:04Z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0x010100B48B74E433333147AFC88EB03CDD3143</vt:lpwstr>
  </property>
  <property fmtid="{D5CDD505-2E9C-101B-9397-08002B2CF9AE}" pid="3" name="MediaServiceImageTags">
    <vt:lpwstr/>
  </property>
</Properties>
</file>