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UI/images/BL_Typoraster_icon.png" ContentType="image/.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98e67f2622ad4477" Type="http://schemas.microsoft.com/office/2006/relationships/ui/extensibility" Target="customUI/customUI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3464" r:id="rId4"/>
  </p:sldMasterIdLst>
  <p:notesMasterIdLst>
    <p:notesMasterId r:id="rId24"/>
  </p:notesMasterIdLst>
  <p:handoutMasterIdLst>
    <p:handoutMasterId r:id="rId25"/>
  </p:handoutMasterIdLst>
  <p:sldIdLst>
    <p:sldId id="267" r:id="rId5"/>
    <p:sldId id="286" r:id="rId6"/>
    <p:sldId id="288" r:id="rId7"/>
    <p:sldId id="289" r:id="rId8"/>
    <p:sldId id="290" r:id="rId9"/>
    <p:sldId id="287" r:id="rId10"/>
    <p:sldId id="292" r:id="rId11"/>
    <p:sldId id="291" r:id="rId12"/>
    <p:sldId id="294" r:id="rId13"/>
    <p:sldId id="293" r:id="rId14"/>
    <p:sldId id="295" r:id="rId15"/>
    <p:sldId id="296" r:id="rId16"/>
    <p:sldId id="298" r:id="rId17"/>
    <p:sldId id="299" r:id="rId18"/>
    <p:sldId id="300" r:id="rId19"/>
    <p:sldId id="301" r:id="rId20"/>
    <p:sldId id="302" r:id="rId21"/>
    <p:sldId id="303" r:id="rId22"/>
    <p:sldId id="304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4">
          <p15:clr>
            <a:srgbClr val="A4A3A4"/>
          </p15:clr>
        </p15:guide>
        <p15:guide id="2" orient="horz" pos="1236">
          <p15:clr>
            <a:srgbClr val="A4A3A4"/>
          </p15:clr>
        </p15:guide>
        <p15:guide id="3" orient="horz" pos="1079">
          <p15:clr>
            <a:srgbClr val="A4A3A4"/>
          </p15:clr>
        </p15:guide>
        <p15:guide id="4" orient="horz" pos="4206">
          <p15:clr>
            <a:srgbClr val="A4A3A4"/>
          </p15:clr>
        </p15:guide>
        <p15:guide id="5" orient="horz" pos="773">
          <p15:clr>
            <a:srgbClr val="A4A3A4"/>
          </p15:clr>
        </p15:guide>
        <p15:guide id="6" pos="112">
          <p15:clr>
            <a:srgbClr val="A4A3A4"/>
          </p15:clr>
        </p15:guide>
        <p15:guide id="7" pos="2824">
          <p15:clr>
            <a:srgbClr val="A4A3A4"/>
          </p15:clr>
        </p15:guide>
        <p15:guide id="8" pos="2936">
          <p15:clr>
            <a:srgbClr val="A4A3A4"/>
          </p15:clr>
        </p15:guide>
        <p15:guide id="9" pos="3389">
          <p15:clr>
            <a:srgbClr val="A4A3A4"/>
          </p15:clr>
        </p15:guide>
        <p15:guide id="10" pos="3502">
          <p15:clr>
            <a:srgbClr val="A4A3A4"/>
          </p15:clr>
        </p15:guide>
        <p15:guide id="11" pos="3953">
          <p15:clr>
            <a:srgbClr val="A4A3A4"/>
          </p15:clr>
        </p15:guide>
        <p15:guide id="12" pos="4067">
          <p15:clr>
            <a:srgbClr val="A4A3A4"/>
          </p15:clr>
        </p15:guide>
        <p15:guide id="13" pos="4517">
          <p15:clr>
            <a:srgbClr val="A4A3A4"/>
          </p15:clr>
        </p15:guide>
        <p15:guide id="14" pos="4630">
          <p15:clr>
            <a:srgbClr val="A4A3A4"/>
          </p15:clr>
        </p15:guide>
        <p15:guide id="15" pos="5082">
          <p15:clr>
            <a:srgbClr val="A4A3A4"/>
          </p15:clr>
        </p15:guide>
        <p15:guide id="16" pos="5196">
          <p15:clr>
            <a:srgbClr val="A4A3A4"/>
          </p15:clr>
        </p15:guide>
        <p15:guide id="17" pos="5646">
          <p15:clr>
            <a:srgbClr val="A4A3A4"/>
          </p15:clr>
        </p15:guide>
        <p15:guide id="18" pos="2373">
          <p15:clr>
            <a:srgbClr val="A4A3A4"/>
          </p15:clr>
        </p15:guide>
        <p15:guide id="19" pos="1693">
          <p15:clr>
            <a:srgbClr val="A4A3A4"/>
          </p15:clr>
        </p15:guide>
        <p15:guide id="20" pos="2258">
          <p15:clr>
            <a:srgbClr val="A4A3A4"/>
          </p15:clr>
        </p15:guide>
        <p15:guide id="21" pos="1809">
          <p15:clr>
            <a:srgbClr val="A4A3A4"/>
          </p15:clr>
        </p15:guide>
        <p15:guide id="22" pos="1243">
          <p15:clr>
            <a:srgbClr val="A4A3A4"/>
          </p15:clr>
        </p15:guide>
        <p15:guide id="23" pos="1128">
          <p15:clr>
            <a:srgbClr val="A4A3A4"/>
          </p15:clr>
        </p15:guide>
        <p15:guide id="24" pos="564">
          <p15:clr>
            <a:srgbClr val="A4A3A4"/>
          </p15:clr>
        </p15:guide>
        <p15:guide id="25" pos="67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531414C-C379-DA44-961C-50177115AAFC}" v="1" dt="2019-05-12T10:01:47.326"/>
  </p1510:revLst>
</p1510:revInfo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196" autoAdjust="0"/>
    <p:restoredTop sz="91422" autoAdjust="0"/>
  </p:normalViewPr>
  <p:slideViewPr>
    <p:cSldViewPr snapToGrid="0" snapToObjects="1">
      <p:cViewPr varScale="1">
        <p:scale>
          <a:sx n="96" d="100"/>
          <a:sy n="96" d="100"/>
        </p:scale>
        <p:origin x="1104" y="160"/>
      </p:cViewPr>
      <p:guideLst>
        <p:guide orient="horz" pos="114"/>
        <p:guide orient="horz" pos="1236"/>
        <p:guide orient="horz" pos="1079"/>
        <p:guide orient="horz" pos="4206"/>
        <p:guide orient="horz" pos="773"/>
        <p:guide pos="112"/>
        <p:guide pos="2824"/>
        <p:guide pos="2936"/>
        <p:guide pos="3389"/>
        <p:guide pos="3502"/>
        <p:guide pos="3953"/>
        <p:guide pos="4067"/>
        <p:guide pos="4517"/>
        <p:guide pos="4630"/>
        <p:guide pos="5082"/>
        <p:guide pos="5196"/>
        <p:guide pos="5646"/>
        <p:guide pos="2373"/>
        <p:guide pos="1693"/>
        <p:guide pos="2258"/>
        <p:guide pos="1809"/>
        <p:guide pos="1243"/>
        <p:guide pos="1128"/>
        <p:guide pos="564"/>
        <p:guide pos="67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ier, Simone (SekTW)" userId="f827fa86-1fc2-4bed-a372-fca7cf1e1eb1" providerId="ADAL" clId="{CCD2BBAE-2C1B-D24C-92B6-7BA23779DE2E}"/>
    <pc:docChg chg="undo custSel addSld modSld modMainMaster">
      <pc:chgData name="Meier, Simone (SekTW)" userId="f827fa86-1fc2-4bed-a372-fca7cf1e1eb1" providerId="ADAL" clId="{CCD2BBAE-2C1B-D24C-92B6-7BA23779DE2E}" dt="2019-04-14T15:21:26.457" v="281" actId="14100"/>
      <pc:docMkLst>
        <pc:docMk/>
      </pc:docMkLst>
      <pc:sldChg chg="modSp">
        <pc:chgData name="Meier, Simone (SekTW)" userId="f827fa86-1fc2-4bed-a372-fca7cf1e1eb1" providerId="ADAL" clId="{CCD2BBAE-2C1B-D24C-92B6-7BA23779DE2E}" dt="2019-03-08T20:18:16.670" v="187" actId="20577"/>
        <pc:sldMkLst>
          <pc:docMk/>
          <pc:sldMk cId="2084880757" sldId="267"/>
        </pc:sldMkLst>
        <pc:spChg chg="mod">
          <ac:chgData name="Meier, Simone (SekTW)" userId="f827fa86-1fc2-4bed-a372-fca7cf1e1eb1" providerId="ADAL" clId="{CCD2BBAE-2C1B-D24C-92B6-7BA23779DE2E}" dt="2019-03-08T20:18:13.685" v="177" actId="20577"/>
          <ac:spMkLst>
            <pc:docMk/>
            <pc:sldMk cId="2084880757" sldId="267"/>
            <ac:spMk id="7" creationId="{00000000-0000-0000-0000-000000000000}"/>
          </ac:spMkLst>
        </pc:spChg>
        <pc:spChg chg="mod">
          <ac:chgData name="Meier, Simone (SekTW)" userId="f827fa86-1fc2-4bed-a372-fca7cf1e1eb1" providerId="ADAL" clId="{CCD2BBAE-2C1B-D24C-92B6-7BA23779DE2E}" dt="2019-03-08T20:18:16.670" v="187" actId="20577"/>
          <ac:spMkLst>
            <pc:docMk/>
            <pc:sldMk cId="2084880757" sldId="267"/>
            <ac:spMk id="8" creationId="{00000000-0000-0000-0000-000000000000}"/>
          </ac:spMkLst>
        </pc:spChg>
      </pc:sldChg>
      <pc:sldChg chg="delSp modSp">
        <pc:chgData name="Meier, Simone (SekTW)" userId="f827fa86-1fc2-4bed-a372-fca7cf1e1eb1" providerId="ADAL" clId="{CCD2BBAE-2C1B-D24C-92B6-7BA23779DE2E}" dt="2019-04-14T09:54:38.380" v="227" actId="478"/>
        <pc:sldMkLst>
          <pc:docMk/>
          <pc:sldMk cId="3965226140" sldId="289"/>
        </pc:sldMkLst>
        <pc:spChg chg="mod">
          <ac:chgData name="Meier, Simone (SekTW)" userId="f827fa86-1fc2-4bed-a372-fca7cf1e1eb1" providerId="ADAL" clId="{CCD2BBAE-2C1B-D24C-92B6-7BA23779DE2E}" dt="2019-04-14T09:52:53.306" v="200" actId="20577"/>
          <ac:spMkLst>
            <pc:docMk/>
            <pc:sldMk cId="3965226140" sldId="289"/>
            <ac:spMk id="3" creationId="{16FC15E7-5C20-CE4A-8D85-82A97AB8F648}"/>
          </ac:spMkLst>
        </pc:spChg>
        <pc:spChg chg="mod">
          <ac:chgData name="Meier, Simone (SekTW)" userId="f827fa86-1fc2-4bed-a372-fca7cf1e1eb1" providerId="ADAL" clId="{CCD2BBAE-2C1B-D24C-92B6-7BA23779DE2E}" dt="2019-04-14T09:53:20.321" v="209" actId="20577"/>
          <ac:spMkLst>
            <pc:docMk/>
            <pc:sldMk cId="3965226140" sldId="289"/>
            <ac:spMk id="4" creationId="{0006D71B-B8DC-F74F-9798-80234E81EE67}"/>
          </ac:spMkLst>
        </pc:spChg>
        <pc:picChg chg="del mod">
          <ac:chgData name="Meier, Simone (SekTW)" userId="f827fa86-1fc2-4bed-a372-fca7cf1e1eb1" providerId="ADAL" clId="{CCD2BBAE-2C1B-D24C-92B6-7BA23779DE2E}" dt="2019-04-14T09:54:38.380" v="227" actId="478"/>
          <ac:picMkLst>
            <pc:docMk/>
            <pc:sldMk cId="3965226140" sldId="289"/>
            <ac:picMk id="5" creationId="{DAFE891C-ECC0-B844-8083-1DFDA567F557}"/>
          </ac:picMkLst>
        </pc:picChg>
      </pc:sldChg>
      <pc:sldChg chg="modSp">
        <pc:chgData name="Meier, Simone (SekTW)" userId="f827fa86-1fc2-4bed-a372-fca7cf1e1eb1" providerId="ADAL" clId="{CCD2BBAE-2C1B-D24C-92B6-7BA23779DE2E}" dt="2019-04-14T09:54:17.705" v="226" actId="20577"/>
        <pc:sldMkLst>
          <pc:docMk/>
          <pc:sldMk cId="3258668794" sldId="290"/>
        </pc:sldMkLst>
        <pc:spChg chg="mod">
          <ac:chgData name="Meier, Simone (SekTW)" userId="f827fa86-1fc2-4bed-a372-fca7cf1e1eb1" providerId="ADAL" clId="{CCD2BBAE-2C1B-D24C-92B6-7BA23779DE2E}" dt="2019-04-14T09:54:17.705" v="226" actId="20577"/>
          <ac:spMkLst>
            <pc:docMk/>
            <pc:sldMk cId="3258668794" sldId="290"/>
            <ac:spMk id="3" creationId="{16FC15E7-5C20-CE4A-8D85-82A97AB8F648}"/>
          </ac:spMkLst>
        </pc:spChg>
      </pc:sldChg>
      <pc:sldChg chg="modSp">
        <pc:chgData name="Meier, Simone (SekTW)" userId="f827fa86-1fc2-4bed-a372-fca7cf1e1eb1" providerId="ADAL" clId="{CCD2BBAE-2C1B-D24C-92B6-7BA23779DE2E}" dt="2019-04-14T09:56:22.869" v="238" actId="20577"/>
        <pc:sldMkLst>
          <pc:docMk/>
          <pc:sldMk cId="3037942514" sldId="291"/>
        </pc:sldMkLst>
        <pc:spChg chg="mod">
          <ac:chgData name="Meier, Simone (SekTW)" userId="f827fa86-1fc2-4bed-a372-fca7cf1e1eb1" providerId="ADAL" clId="{CCD2BBAE-2C1B-D24C-92B6-7BA23779DE2E}" dt="2019-04-14T09:56:22.869" v="238" actId="20577"/>
          <ac:spMkLst>
            <pc:docMk/>
            <pc:sldMk cId="3037942514" sldId="291"/>
            <ac:spMk id="3" creationId="{ED2B8F01-8528-C541-B9D6-4EFA55E384EF}"/>
          </ac:spMkLst>
        </pc:spChg>
      </pc:sldChg>
      <pc:sldChg chg="modSp">
        <pc:chgData name="Meier, Simone (SekTW)" userId="f827fa86-1fc2-4bed-a372-fca7cf1e1eb1" providerId="ADAL" clId="{CCD2BBAE-2C1B-D24C-92B6-7BA23779DE2E}" dt="2019-04-14T09:57:02.286" v="241" actId="20577"/>
        <pc:sldMkLst>
          <pc:docMk/>
          <pc:sldMk cId="3880718100" sldId="292"/>
        </pc:sldMkLst>
        <pc:spChg chg="mod">
          <ac:chgData name="Meier, Simone (SekTW)" userId="f827fa86-1fc2-4bed-a372-fca7cf1e1eb1" providerId="ADAL" clId="{CCD2BBAE-2C1B-D24C-92B6-7BA23779DE2E}" dt="2019-04-14T09:57:02.286" v="241" actId="20577"/>
          <ac:spMkLst>
            <pc:docMk/>
            <pc:sldMk cId="3880718100" sldId="292"/>
            <ac:spMk id="3" creationId="{86F5CEAE-22F2-1347-A2F3-B234F88B018E}"/>
          </ac:spMkLst>
        </pc:spChg>
      </pc:sldChg>
      <pc:sldChg chg="modSp">
        <pc:chgData name="Meier, Simone (SekTW)" userId="f827fa86-1fc2-4bed-a372-fca7cf1e1eb1" providerId="ADAL" clId="{CCD2BBAE-2C1B-D24C-92B6-7BA23779DE2E}" dt="2019-04-08T18:32:43.105" v="189" actId="20577"/>
        <pc:sldMkLst>
          <pc:docMk/>
          <pc:sldMk cId="1678658732" sldId="296"/>
        </pc:sldMkLst>
        <pc:spChg chg="mod">
          <ac:chgData name="Meier, Simone (SekTW)" userId="f827fa86-1fc2-4bed-a372-fca7cf1e1eb1" providerId="ADAL" clId="{CCD2BBAE-2C1B-D24C-92B6-7BA23779DE2E}" dt="2019-04-08T18:32:43.105" v="189" actId="20577"/>
          <ac:spMkLst>
            <pc:docMk/>
            <pc:sldMk cId="1678658732" sldId="296"/>
            <ac:spMk id="4" creationId="{F600E5F3-D830-654E-B628-1CE98FA2985A}"/>
          </ac:spMkLst>
        </pc:spChg>
      </pc:sldChg>
      <pc:sldChg chg="modSp">
        <pc:chgData name="Meier, Simone (SekTW)" userId="f827fa86-1fc2-4bed-a372-fca7cf1e1eb1" providerId="ADAL" clId="{CCD2BBAE-2C1B-D24C-92B6-7BA23779DE2E}" dt="2019-04-14T10:29:29.528" v="280" actId="20577"/>
        <pc:sldMkLst>
          <pc:docMk/>
          <pc:sldMk cId="3397743507" sldId="299"/>
        </pc:sldMkLst>
        <pc:spChg chg="mod">
          <ac:chgData name="Meier, Simone (SekTW)" userId="f827fa86-1fc2-4bed-a372-fca7cf1e1eb1" providerId="ADAL" clId="{CCD2BBAE-2C1B-D24C-92B6-7BA23779DE2E}" dt="2019-04-14T10:29:29.528" v="280" actId="20577"/>
          <ac:spMkLst>
            <pc:docMk/>
            <pc:sldMk cId="3397743507" sldId="299"/>
            <ac:spMk id="9" creationId="{F1450D06-5F35-BE4C-A890-E6A1C121EBDF}"/>
          </ac:spMkLst>
        </pc:spChg>
      </pc:sldChg>
      <pc:sldChg chg="modSp">
        <pc:chgData name="Meier, Simone (SekTW)" userId="f827fa86-1fc2-4bed-a372-fca7cf1e1eb1" providerId="ADAL" clId="{CCD2BBAE-2C1B-D24C-92B6-7BA23779DE2E}" dt="2019-04-14T10:16:51.190" v="268" actId="20577"/>
        <pc:sldMkLst>
          <pc:docMk/>
          <pc:sldMk cId="2698093573" sldId="303"/>
        </pc:sldMkLst>
        <pc:spChg chg="mod">
          <ac:chgData name="Meier, Simone (SekTW)" userId="f827fa86-1fc2-4bed-a372-fca7cf1e1eb1" providerId="ADAL" clId="{CCD2BBAE-2C1B-D24C-92B6-7BA23779DE2E}" dt="2019-04-14T10:16:51.190" v="268" actId="20577"/>
          <ac:spMkLst>
            <pc:docMk/>
            <pc:sldMk cId="2698093573" sldId="303"/>
            <ac:spMk id="3" creationId="{ED2B8F01-8528-C541-B9D6-4EFA55E384EF}"/>
          </ac:spMkLst>
        </pc:spChg>
      </pc:sldChg>
      <pc:sldChg chg="addSp delSp modSp add">
        <pc:chgData name="Meier, Simone (SekTW)" userId="f827fa86-1fc2-4bed-a372-fca7cf1e1eb1" providerId="ADAL" clId="{CCD2BBAE-2C1B-D24C-92B6-7BA23779DE2E}" dt="2019-03-08T20:13:38.620" v="112" actId="1035"/>
        <pc:sldMkLst>
          <pc:docMk/>
          <pc:sldMk cId="4047728219" sldId="304"/>
        </pc:sldMkLst>
        <pc:spChg chg="mod">
          <ac:chgData name="Meier, Simone (SekTW)" userId="f827fa86-1fc2-4bed-a372-fca7cf1e1eb1" providerId="ADAL" clId="{CCD2BBAE-2C1B-D24C-92B6-7BA23779DE2E}" dt="2019-03-08T20:07:57.178" v="17" actId="20577"/>
          <ac:spMkLst>
            <pc:docMk/>
            <pc:sldMk cId="4047728219" sldId="304"/>
            <ac:spMk id="3" creationId="{908EC000-844F-0E4E-92B6-F3649E7A1A81}"/>
          </ac:spMkLst>
        </pc:spChg>
        <pc:spChg chg="del">
          <ac:chgData name="Meier, Simone (SekTW)" userId="f827fa86-1fc2-4bed-a372-fca7cf1e1eb1" providerId="ADAL" clId="{CCD2BBAE-2C1B-D24C-92B6-7BA23779DE2E}" dt="2019-03-08T20:08:05.972" v="19" actId="478"/>
          <ac:spMkLst>
            <pc:docMk/>
            <pc:sldMk cId="4047728219" sldId="304"/>
            <ac:spMk id="4" creationId="{3178EC6C-2BB1-4140-803C-005AB7AA6C16}"/>
          </ac:spMkLst>
        </pc:spChg>
        <pc:graphicFrameChg chg="add mod modGraphic">
          <ac:chgData name="Meier, Simone (SekTW)" userId="f827fa86-1fc2-4bed-a372-fca7cf1e1eb1" providerId="ADAL" clId="{CCD2BBAE-2C1B-D24C-92B6-7BA23779DE2E}" dt="2019-03-08T20:13:29.664" v="97" actId="20577"/>
          <ac:graphicFrameMkLst>
            <pc:docMk/>
            <pc:sldMk cId="4047728219" sldId="304"/>
            <ac:graphicFrameMk id="10" creationId="{CE250074-9F47-AC43-A2BD-D8E7A01F21D8}"/>
          </ac:graphicFrameMkLst>
        </pc:graphicFrameChg>
        <pc:picChg chg="add mod">
          <ac:chgData name="Meier, Simone (SekTW)" userId="f827fa86-1fc2-4bed-a372-fca7cf1e1eb1" providerId="ADAL" clId="{CCD2BBAE-2C1B-D24C-92B6-7BA23779DE2E}" dt="2019-03-08T20:13:36.093" v="105" actId="1035"/>
          <ac:picMkLst>
            <pc:docMk/>
            <pc:sldMk cId="4047728219" sldId="304"/>
            <ac:picMk id="6" creationId="{FF5D1078-2414-AD46-8E87-FC5B100B6FC6}"/>
          </ac:picMkLst>
        </pc:picChg>
        <pc:picChg chg="add del mod">
          <ac:chgData name="Meier, Simone (SekTW)" userId="f827fa86-1fc2-4bed-a372-fca7cf1e1eb1" providerId="ADAL" clId="{CCD2BBAE-2C1B-D24C-92B6-7BA23779DE2E}" dt="2019-03-08T20:08:50.663" v="31" actId="478"/>
          <ac:picMkLst>
            <pc:docMk/>
            <pc:sldMk cId="4047728219" sldId="304"/>
            <ac:picMk id="7" creationId="{6AF6B17D-5FE9-4141-99B5-3C0073607E4C}"/>
          </ac:picMkLst>
        </pc:picChg>
        <pc:picChg chg="add mod">
          <ac:chgData name="Meier, Simone (SekTW)" userId="f827fa86-1fc2-4bed-a372-fca7cf1e1eb1" providerId="ADAL" clId="{CCD2BBAE-2C1B-D24C-92B6-7BA23779DE2E}" dt="2019-03-08T20:11:34.016" v="49" actId="1076"/>
          <ac:picMkLst>
            <pc:docMk/>
            <pc:sldMk cId="4047728219" sldId="304"/>
            <ac:picMk id="8" creationId="{FA7F57FB-1C3B-C84C-BCE2-2C06508F1D35}"/>
          </ac:picMkLst>
        </pc:picChg>
        <pc:picChg chg="mod">
          <ac:chgData name="Meier, Simone (SekTW)" userId="f827fa86-1fc2-4bed-a372-fca7cf1e1eb1" providerId="ADAL" clId="{CCD2BBAE-2C1B-D24C-92B6-7BA23779DE2E}" dt="2019-03-08T20:13:38.620" v="112" actId="1035"/>
          <ac:picMkLst>
            <pc:docMk/>
            <pc:sldMk cId="4047728219" sldId="304"/>
            <ac:picMk id="1026" creationId="{D23D85CD-7B98-B048-BCB1-DC18C574C28D}"/>
          </ac:picMkLst>
        </pc:picChg>
      </pc:sldChg>
      <pc:sldMasterChg chg="modSldLayout">
        <pc:chgData name="Meier, Simone (SekTW)" userId="f827fa86-1fc2-4bed-a372-fca7cf1e1eb1" providerId="ADAL" clId="{CCD2BBAE-2C1B-D24C-92B6-7BA23779DE2E}" dt="2019-04-14T15:21:26.457" v="281" actId="14100"/>
        <pc:sldMasterMkLst>
          <pc:docMk/>
          <pc:sldMasterMk cId="3693843513" sldId="2147493464"/>
        </pc:sldMasterMkLst>
        <pc:sldLayoutChg chg="modSp">
          <pc:chgData name="Meier, Simone (SekTW)" userId="f827fa86-1fc2-4bed-a372-fca7cf1e1eb1" providerId="ADAL" clId="{CCD2BBAE-2C1B-D24C-92B6-7BA23779DE2E}" dt="2019-04-14T15:21:26.457" v="281" actId="14100"/>
          <pc:sldLayoutMkLst>
            <pc:docMk/>
            <pc:sldMasterMk cId="3693843513" sldId="2147493464"/>
            <pc:sldLayoutMk cId="1621065393" sldId="2147493467"/>
          </pc:sldLayoutMkLst>
          <pc:spChg chg="mod">
            <ac:chgData name="Meier, Simone (SekTW)" userId="f827fa86-1fc2-4bed-a372-fca7cf1e1eb1" providerId="ADAL" clId="{CCD2BBAE-2C1B-D24C-92B6-7BA23779DE2E}" dt="2019-04-14T15:21:26.457" v="281" actId="14100"/>
            <ac:spMkLst>
              <pc:docMk/>
              <pc:sldMasterMk cId="3693843513" sldId="2147493464"/>
              <pc:sldLayoutMk cId="1621065393" sldId="2147493467"/>
              <ac:spMk id="4" creationId="{00000000-0000-0000-0000-000000000000}"/>
            </ac:spMkLst>
          </pc:spChg>
        </pc:sldLayoutChg>
      </pc:sldMasterChg>
    </pc:docChg>
  </pc:docChgLst>
  <pc:docChgLst>
    <pc:chgData name="Meier, Simone (SekTW)" userId="f827fa86-1fc2-4bed-a372-fca7cf1e1eb1" providerId="ADAL" clId="{E531414C-C379-DA44-961C-50177115AAFC}"/>
    <pc:docChg chg="custSel modSld">
      <pc:chgData name="Meier, Simone (SekTW)" userId="f827fa86-1fc2-4bed-a372-fca7cf1e1eb1" providerId="ADAL" clId="{E531414C-C379-DA44-961C-50177115AAFC}" dt="2019-05-12T10:02:09.403" v="13" actId="1076"/>
      <pc:docMkLst>
        <pc:docMk/>
      </pc:docMkLst>
      <pc:sldChg chg="modSp">
        <pc:chgData name="Meier, Simone (SekTW)" userId="f827fa86-1fc2-4bed-a372-fca7cf1e1eb1" providerId="ADAL" clId="{E531414C-C379-DA44-961C-50177115AAFC}" dt="2019-05-12T09:57:35.795" v="3" actId="20577"/>
        <pc:sldMkLst>
          <pc:docMk/>
          <pc:sldMk cId="2698824843" sldId="286"/>
        </pc:sldMkLst>
        <pc:spChg chg="mod">
          <ac:chgData name="Meier, Simone (SekTW)" userId="f827fa86-1fc2-4bed-a372-fca7cf1e1eb1" providerId="ADAL" clId="{E531414C-C379-DA44-961C-50177115AAFC}" dt="2019-05-12T09:57:35.795" v="3" actId="20577"/>
          <ac:spMkLst>
            <pc:docMk/>
            <pc:sldMk cId="2698824843" sldId="286"/>
            <ac:spMk id="3" creationId="{908EC000-844F-0E4E-92B6-F3649E7A1A81}"/>
          </ac:spMkLst>
        </pc:spChg>
      </pc:sldChg>
      <pc:sldChg chg="addSp delSp modSp">
        <pc:chgData name="Meier, Simone (SekTW)" userId="f827fa86-1fc2-4bed-a372-fca7cf1e1eb1" providerId="ADAL" clId="{E531414C-C379-DA44-961C-50177115AAFC}" dt="2019-05-12T10:02:09.403" v="13" actId="1076"/>
        <pc:sldMkLst>
          <pc:docMk/>
          <pc:sldMk cId="3880718100" sldId="292"/>
        </pc:sldMkLst>
        <pc:picChg chg="add mod modCrop">
          <ac:chgData name="Meier, Simone (SekTW)" userId="f827fa86-1fc2-4bed-a372-fca7cf1e1eb1" providerId="ADAL" clId="{E531414C-C379-DA44-961C-50177115AAFC}" dt="2019-05-12T10:02:09.403" v="13" actId="1076"/>
          <ac:picMkLst>
            <pc:docMk/>
            <pc:sldMk cId="3880718100" sldId="292"/>
            <ac:picMk id="5" creationId="{1DC58230-67A9-5D48-BC36-2B789CF6DB16}"/>
          </ac:picMkLst>
        </pc:picChg>
        <pc:picChg chg="del">
          <ac:chgData name="Meier, Simone (SekTW)" userId="f827fa86-1fc2-4bed-a372-fca7cf1e1eb1" providerId="ADAL" clId="{E531414C-C379-DA44-961C-50177115AAFC}" dt="2019-05-12T10:01:45.036" v="4" actId="478"/>
          <ac:picMkLst>
            <pc:docMk/>
            <pc:sldMk cId="3880718100" sldId="292"/>
            <ac:picMk id="6" creationId="{CDC94BEA-04CB-9D48-9830-5E3F4A867D7D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E7306B-1849-1642-83CD-33830B42A476}" type="datetimeFigureOut">
              <a:rPr lang="en-US" smtClean="0"/>
              <a:t>5/12/19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DA3322-4079-BF4A-9D9D-8E40754E090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13430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E97467-056E-E244-B20D-F2C91E7BC69D}" type="datetimeFigureOut">
              <a:rPr lang="en-US" smtClean="0"/>
              <a:t>5/12/19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CH"/>
              <a:t>Click to edit Master text styles</a:t>
            </a:r>
          </a:p>
          <a:p>
            <a:pPr lvl="1"/>
            <a:r>
              <a:rPr lang="de-CH"/>
              <a:t>Second level</a:t>
            </a:r>
          </a:p>
          <a:p>
            <a:pPr lvl="2"/>
            <a:r>
              <a:rPr lang="de-CH"/>
              <a:t>Third level</a:t>
            </a:r>
          </a:p>
          <a:p>
            <a:pPr lvl="3"/>
            <a:r>
              <a:rPr lang="de-CH"/>
              <a:t>Fourth level</a:t>
            </a:r>
          </a:p>
          <a:p>
            <a:pPr lvl="4"/>
            <a:r>
              <a:rPr lang="de-CH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93551E-C1F7-3449-9D64-1DB59B6C672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8225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93551E-C1F7-3449-9D64-1DB59B6C672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2402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fontAlgn="ctr"/>
            <a:r>
              <a:rPr lang="de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 </a:t>
            </a:r>
            <a:r>
              <a:rPr lang="de-CH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auf der Rückseite angeschrieben</a:t>
            </a:r>
            <a:endParaRPr lang="de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fontAlgn="ctr"/>
            <a:r>
              <a:rPr lang="de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 </a:t>
            </a:r>
            <a:r>
              <a:rPr lang="de-CH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16 K, das sind 16 </a:t>
            </a:r>
            <a:r>
              <a:rPr lang="de-CH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KiloByte</a:t>
            </a:r>
            <a:r>
              <a:rPr lang="de-CH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oder auch 0,016 </a:t>
            </a:r>
            <a:r>
              <a:rPr lang="de-CH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MegaByte</a:t>
            </a:r>
            <a:r>
              <a:rPr lang="de-CH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was kleiner ist als viele Dateien auf deinem eigenen Computer.</a:t>
            </a:r>
            <a:endParaRPr lang="de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fontAlgn="ctr"/>
            <a:r>
              <a:rPr lang="de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 </a:t>
            </a:r>
            <a:r>
              <a:rPr lang="de-CH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Tasten auf der Platine, Pins am unteren Rand, Beschleunigungssensor / Kompass auf der Rückseite angeschrieben</a:t>
            </a:r>
            <a:endParaRPr lang="de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fontAlgn="ctr"/>
            <a:r>
              <a:rPr lang="de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4. </a:t>
            </a:r>
            <a:r>
              <a:rPr lang="de-CH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Auf den LED-Leuchten</a:t>
            </a:r>
            <a:endParaRPr lang="de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fontAlgn="ctr"/>
            <a:r>
              <a:rPr lang="de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5. </a:t>
            </a:r>
            <a:r>
              <a:rPr lang="de-CH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LED-Leuchten, Pins</a:t>
            </a:r>
            <a:endParaRPr lang="de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fontAlgn="ctr"/>
            <a:r>
              <a:rPr lang="de-CH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6. auf der Rückseite angeschrieben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93551E-C1F7-3449-9D64-1DB59B6C672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632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fontAlgn="ctr"/>
            <a:r>
              <a:rPr lang="de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 </a:t>
            </a:r>
            <a:r>
              <a:rPr lang="de-CH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auf der Rückseite angeschrieben</a:t>
            </a:r>
            <a:endParaRPr lang="de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fontAlgn="ctr"/>
            <a:r>
              <a:rPr lang="de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 </a:t>
            </a:r>
            <a:r>
              <a:rPr lang="de-CH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16 K, das sind 16 </a:t>
            </a:r>
            <a:r>
              <a:rPr lang="de-CH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KiloByte</a:t>
            </a:r>
            <a:r>
              <a:rPr lang="de-CH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oder auch 0,016 </a:t>
            </a:r>
            <a:r>
              <a:rPr lang="de-CH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MegaByte</a:t>
            </a:r>
            <a:r>
              <a:rPr lang="de-CH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was kleiner ist als viele Dateien auf deinem eigenen Computer.</a:t>
            </a:r>
            <a:endParaRPr lang="de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fontAlgn="ctr"/>
            <a:r>
              <a:rPr lang="de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 </a:t>
            </a:r>
            <a:r>
              <a:rPr lang="de-CH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Tasten auf der Platine, Pins am unteren Rand, Beschleunigungssensor / Kompass auf der Rückseite angeschrieben</a:t>
            </a:r>
            <a:endParaRPr lang="de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fontAlgn="ctr"/>
            <a:r>
              <a:rPr lang="de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4. </a:t>
            </a:r>
            <a:r>
              <a:rPr lang="de-CH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Auf den LED-Leuchten</a:t>
            </a:r>
            <a:endParaRPr lang="de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fontAlgn="ctr"/>
            <a:r>
              <a:rPr lang="de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5. </a:t>
            </a:r>
            <a:r>
              <a:rPr lang="de-CH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LED-Leuchten, Pins</a:t>
            </a:r>
            <a:endParaRPr lang="de-CH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fontAlgn="ctr"/>
            <a:r>
              <a:rPr lang="de-CH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6. auf der Rückseite angeschrieben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93551E-C1F7-3449-9D64-1DB59B6C672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7599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1962150"/>
            <a:ext cx="9144000" cy="4902587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en-US" dirty="0"/>
          </a:p>
        </p:txBody>
      </p:sp>
      <p:pic>
        <p:nvPicPr>
          <p:cNvPr id="2" name="typoraster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2912"/>
            <a:ext cx="9144000" cy="4895088"/>
          </a:xfrm>
          <a:prstGeom prst="rect">
            <a:avLst/>
          </a:prstGeom>
        </p:spPr>
      </p:pic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77799" y="997527"/>
            <a:ext cx="8785225" cy="71538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ct val="90000"/>
              </a:lnSpc>
              <a:defRPr baseline="0"/>
            </a:lvl1pPr>
          </a:lstStyle>
          <a:p>
            <a:r>
              <a:rPr lang="de-DE" dirty="0"/>
              <a:t>Haupttitel (25pt fett)</a:t>
            </a:r>
            <a:endParaRPr lang="en-US" dirty="0"/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1" hasCustomPrompt="1"/>
          </p:nvPr>
        </p:nvSpPr>
        <p:spPr>
          <a:xfrm>
            <a:off x="177800" y="180975"/>
            <a:ext cx="4305300" cy="175160"/>
          </a:xfrm>
        </p:spPr>
        <p:txBody>
          <a:bodyPr>
            <a:noAutofit/>
          </a:bodyPr>
          <a:lstStyle>
            <a:lvl1pPr marL="0" indent="0">
              <a:buNone/>
              <a:defRPr sz="1000">
                <a:solidFill>
                  <a:srgbClr val="555959"/>
                </a:solidFill>
              </a:defRPr>
            </a:lvl1pPr>
          </a:lstStyle>
          <a:p>
            <a:pPr lvl="0"/>
            <a:r>
              <a:rPr lang="de-DE" dirty="0"/>
              <a:t>Autor Vorname Nachname, Datum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gemeiner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77800" y="186403"/>
            <a:ext cx="736600" cy="365125"/>
          </a:xfrm>
          <a:prstGeom prst="rect">
            <a:avLst/>
          </a:prstGeom>
        </p:spPr>
        <p:txBody>
          <a:bodyPr/>
          <a:lstStyle/>
          <a:p>
            <a:fld id="{63343499-4781-8F47-9616-5D65C730EB5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77801" y="972001"/>
            <a:ext cx="8785224" cy="74091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ct val="70000"/>
              </a:lnSpc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Haupttitel (25pt fett)</a:t>
            </a:r>
            <a:endParaRPr lang="en-US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21065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eite mit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1962150"/>
            <a:ext cx="9144000" cy="4902587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en-US" dirty="0"/>
          </a:p>
        </p:txBody>
      </p:sp>
      <p:pic>
        <p:nvPicPr>
          <p:cNvPr id="2" name="typoraster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2061"/>
            <a:ext cx="9144000" cy="4895088"/>
          </a:xfrm>
          <a:prstGeom prst="rect">
            <a:avLst/>
          </a:prstGeom>
        </p:spPr>
      </p:pic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77800" y="1141522"/>
            <a:ext cx="8640000" cy="34065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 baseline="0"/>
            </a:lvl1pPr>
          </a:lstStyle>
          <a:p>
            <a:r>
              <a:rPr lang="de-DE" dirty="0"/>
              <a:t>Haupttitel (25pt fett)</a:t>
            </a:r>
            <a:endParaRPr lang="en-US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1" hasCustomPrompt="1"/>
          </p:nvPr>
        </p:nvSpPr>
        <p:spPr>
          <a:xfrm>
            <a:off x="177800" y="1503978"/>
            <a:ext cx="8640000" cy="206408"/>
          </a:xfrm>
        </p:spPr>
        <p:txBody>
          <a:bodyPr>
            <a:noAutofit/>
          </a:bodyPr>
          <a:lstStyle>
            <a:lvl1pPr marL="0" indent="0">
              <a:lnSpc>
                <a:spcPts val="1600"/>
              </a:lnSpc>
              <a:spcBef>
                <a:spcPts val="0"/>
              </a:spcBef>
              <a:buNone/>
              <a:defRPr sz="1600" baseline="0">
                <a:solidFill>
                  <a:srgbClr val="FF0000"/>
                </a:solidFill>
                <a:latin typeface="+mj-lt"/>
              </a:defRPr>
            </a:lvl1pPr>
          </a:lstStyle>
          <a:p>
            <a:pPr lvl="0"/>
            <a:r>
              <a:rPr lang="de-CH" sz="1600" dirty="0">
                <a:latin typeface="+mj-lt"/>
              </a:rPr>
              <a:t>Untertitel (16pt normal)</a:t>
            </a:r>
            <a:endParaRPr lang="de-CH" dirty="0"/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177800" y="180975"/>
            <a:ext cx="4305300" cy="175160"/>
          </a:xfrm>
        </p:spPr>
        <p:txBody>
          <a:bodyPr>
            <a:noAutofit/>
          </a:bodyPr>
          <a:lstStyle>
            <a:lvl1pPr marL="0" indent="0">
              <a:buNone/>
              <a:defRPr sz="1000">
                <a:solidFill>
                  <a:srgbClr val="555959"/>
                </a:solidFill>
              </a:defRPr>
            </a:lvl1pPr>
          </a:lstStyle>
          <a:p>
            <a:pPr lvl="0"/>
            <a:r>
              <a:rPr lang="de-DE" dirty="0"/>
              <a:t>Autor Vorname Nachname, Datum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67479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eite 2 Zeilen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1962150"/>
            <a:ext cx="9144000" cy="4902587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en-US" dirty="0"/>
          </a:p>
        </p:txBody>
      </p:sp>
      <p:pic>
        <p:nvPicPr>
          <p:cNvPr id="2" name="typoraster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1026"/>
            <a:ext cx="9144000" cy="4895088"/>
          </a:xfrm>
          <a:prstGeom prst="rect">
            <a:avLst/>
          </a:prstGeom>
        </p:spPr>
      </p:pic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77800" y="934816"/>
            <a:ext cx="8640000" cy="34065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 baseline="0"/>
            </a:lvl1pPr>
          </a:lstStyle>
          <a:p>
            <a:r>
              <a:rPr lang="de-DE" dirty="0"/>
              <a:t>Haupttitel (25pt fett)</a:t>
            </a:r>
            <a:endParaRPr lang="en-US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1" hasCustomPrompt="1"/>
          </p:nvPr>
        </p:nvSpPr>
        <p:spPr>
          <a:xfrm>
            <a:off x="183178" y="1297510"/>
            <a:ext cx="8640000" cy="416551"/>
          </a:xfrm>
        </p:spPr>
        <p:txBody>
          <a:bodyPr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1600" baseline="0">
                <a:solidFill>
                  <a:srgbClr val="FF0000"/>
                </a:solidFill>
                <a:latin typeface="+mj-lt"/>
              </a:defRPr>
            </a:lvl1pPr>
          </a:lstStyle>
          <a:p>
            <a:pPr lvl="0"/>
            <a:r>
              <a:rPr lang="de-CH" sz="1600" dirty="0">
                <a:latin typeface="+mj-lt"/>
              </a:rPr>
              <a:t>Untertitel (16pt normal)</a:t>
            </a:r>
          </a:p>
          <a:p>
            <a:pPr lvl="0"/>
            <a:r>
              <a:rPr lang="de-CH" sz="1600" dirty="0">
                <a:latin typeface="+mj-lt"/>
              </a:rPr>
              <a:t>Zweite Zeile</a:t>
            </a:r>
            <a:endParaRPr lang="de-CH" dirty="0"/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177800" y="180975"/>
            <a:ext cx="4305300" cy="175160"/>
          </a:xfrm>
        </p:spPr>
        <p:txBody>
          <a:bodyPr>
            <a:noAutofit/>
          </a:bodyPr>
          <a:lstStyle>
            <a:lvl1pPr marL="0" indent="0">
              <a:buNone/>
              <a:defRPr sz="1000">
                <a:solidFill>
                  <a:srgbClr val="555959"/>
                </a:solidFill>
              </a:defRPr>
            </a:lvl1pPr>
          </a:lstStyle>
          <a:p>
            <a:pPr lvl="0"/>
            <a:r>
              <a:rPr lang="de-DE" dirty="0"/>
              <a:t>Autor Vorname Nachname, Datum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8211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übersi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4660900" y="1962151"/>
            <a:ext cx="4302125" cy="471487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60000" indent="-360000">
              <a:lnSpc>
                <a:spcPct val="90000"/>
              </a:lnSpc>
              <a:buFont typeface="+mj-lt"/>
              <a:buAutoNum type="arabicPeriod"/>
              <a:defRPr sz="2500"/>
            </a:lvl1pPr>
          </a:lstStyle>
          <a:p>
            <a:pPr lvl="0"/>
            <a:r>
              <a:rPr lang="de-DE" dirty="0"/>
              <a:t>Inhalt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77800" y="1962150"/>
            <a:ext cx="4305300" cy="4714875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77800" y="186403"/>
            <a:ext cx="406400" cy="365125"/>
          </a:xfrm>
          <a:prstGeom prst="rect">
            <a:avLst/>
          </a:prstGeom>
        </p:spPr>
        <p:txBody>
          <a:bodyPr/>
          <a:lstStyle/>
          <a:p>
            <a:fld id="{63343499-4781-8F47-9616-5D65C730EB5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77801" y="960846"/>
            <a:ext cx="8785224" cy="75206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ct val="70000"/>
              </a:lnSpc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Haupttitel (25pt fett)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0540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3767138" y="1962150"/>
            <a:ext cx="5195885" cy="47148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>
              <a:lnSpc>
                <a:spcPct val="90000"/>
              </a:lnSpc>
              <a:spcAft>
                <a:spcPts val="800"/>
              </a:spcAft>
              <a:buNone/>
              <a:defRPr sz="2500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Text </a:t>
            </a:r>
            <a:r>
              <a:rPr lang="en-US" dirty="0" err="1"/>
              <a:t>eingeben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77801" y="1962150"/>
            <a:ext cx="3406774" cy="471718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77800" y="186403"/>
            <a:ext cx="406400" cy="365125"/>
          </a:xfrm>
          <a:prstGeom prst="rect">
            <a:avLst/>
          </a:prstGeom>
        </p:spPr>
        <p:txBody>
          <a:bodyPr/>
          <a:lstStyle/>
          <a:p>
            <a:fld id="{63343499-4781-8F47-9616-5D65C730EB5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77799" y="972000"/>
            <a:ext cx="8785225" cy="74091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ct val="70000"/>
              </a:lnSpc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Haupttitel (25pt fett)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326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77801" y="1962151"/>
            <a:ext cx="6992937" cy="471487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77800" y="186403"/>
            <a:ext cx="406400" cy="365125"/>
          </a:xfrm>
          <a:prstGeom prst="rect">
            <a:avLst/>
          </a:prstGeom>
        </p:spPr>
        <p:txBody>
          <a:bodyPr/>
          <a:lstStyle/>
          <a:p>
            <a:fld id="{63343499-4781-8F47-9616-5D65C730EB58}" type="slidenum">
              <a:rPr lang="en-US" smtClean="0"/>
              <a:t>‹Nr.›</a:t>
            </a:fld>
            <a:endParaRPr lang="en-US"/>
          </a:p>
        </p:txBody>
      </p:sp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77801" y="972000"/>
            <a:ext cx="8785224" cy="74091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ct val="70000"/>
              </a:lnSpc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Haupttitel (25pt fett)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127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hart Placeholder 2"/>
          <p:cNvSpPr>
            <a:spLocks noGrp="1"/>
          </p:cNvSpPr>
          <p:nvPr>
            <p:ph type="chart" sz="quarter" idx="12"/>
          </p:nvPr>
        </p:nvSpPr>
        <p:spPr>
          <a:xfrm>
            <a:off x="177799" y="1962150"/>
            <a:ext cx="8785226" cy="4714875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1600"/>
            </a:lvl1pPr>
          </a:lstStyle>
          <a:p>
            <a:r>
              <a:rPr lang="de-DE"/>
              <a:t>Diagramm durch Klicken auf Symbol hinzufügen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77800" y="186403"/>
            <a:ext cx="406400" cy="365125"/>
          </a:xfrm>
          <a:prstGeom prst="rect">
            <a:avLst/>
          </a:prstGeom>
        </p:spPr>
        <p:txBody>
          <a:bodyPr/>
          <a:lstStyle/>
          <a:p>
            <a:fld id="{63343499-4781-8F47-9616-5D65C730EB58}" type="slidenum">
              <a:rPr lang="en-US" smtClean="0"/>
              <a:t>‹Nr.›</a:t>
            </a:fld>
            <a:endParaRPr lang="en-US"/>
          </a:p>
        </p:txBody>
      </p:sp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77799" y="972000"/>
            <a:ext cx="8785225" cy="74091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ct val="70000"/>
              </a:lnSpc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Haupttitel (25pt fett)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169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/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4538" y="191829"/>
            <a:ext cx="3959860" cy="8636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7799" y="1229298"/>
            <a:ext cx="8785225" cy="48361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de-DE" dirty="0"/>
              <a:t>Haupttitel/Untertitel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799" y="1962150"/>
            <a:ext cx="8785225" cy="47148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5" r:id="rId1"/>
    <p:sldLayoutId id="2147493467" r:id="rId2"/>
    <p:sldLayoutId id="2147493473" r:id="rId3"/>
    <p:sldLayoutId id="2147493474" r:id="rId4"/>
    <p:sldLayoutId id="2147493466" r:id="rId5"/>
    <p:sldLayoutId id="2147493469" r:id="rId6"/>
    <p:sldLayoutId id="2147493470" r:id="rId7"/>
    <p:sldLayoutId id="2147493471" r:id="rId8"/>
  </p:sldLayoutIdLst>
  <p:hf hdr="0" ftr="0" dt="0"/>
  <p:txStyles>
    <p:titleStyle>
      <a:lvl1pPr algn="l" defTabSz="457200" rtl="0" eaLnBrk="1" latinLnBrk="0" hangingPunct="1">
        <a:lnSpc>
          <a:spcPts val="2500"/>
        </a:lnSpc>
        <a:spcBef>
          <a:spcPct val="0"/>
        </a:spcBef>
        <a:buNone/>
        <a:defRPr sz="2500" b="1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457200" rtl="0" eaLnBrk="1" latinLnBrk="0" hangingPunct="1">
        <a:lnSpc>
          <a:spcPct val="90000"/>
        </a:lnSpc>
        <a:spcBef>
          <a:spcPts val="0"/>
        </a:spcBef>
        <a:spcAft>
          <a:spcPts val="1250"/>
        </a:spcAft>
        <a:buFont typeface="Symbol" panose="05050102010706020507" pitchFamily="18" charset="2"/>
        <a:buChar char="-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40000" indent="-270000" algn="l" defTabSz="457200" rtl="0" eaLnBrk="1" latinLnBrk="0" hangingPunct="1">
        <a:lnSpc>
          <a:spcPct val="90000"/>
        </a:lnSpc>
        <a:spcBef>
          <a:spcPts val="0"/>
        </a:spcBef>
        <a:spcAft>
          <a:spcPts val="1250"/>
        </a:spcAft>
        <a:buFont typeface="Symbol" panose="05050102010706020507" pitchFamily="18" charset="2"/>
        <a:buChar char="-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810000" indent="-270000" algn="l" defTabSz="457200" rtl="0" eaLnBrk="1" latinLnBrk="0" hangingPunct="1">
        <a:lnSpc>
          <a:spcPct val="90000"/>
        </a:lnSpc>
        <a:spcBef>
          <a:spcPts val="0"/>
        </a:spcBef>
        <a:spcAft>
          <a:spcPts val="1250"/>
        </a:spcAft>
        <a:buFont typeface="Symbol" panose="05050102010706020507" pitchFamily="18" charset="2"/>
        <a:buChar char="-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080000" indent="-270000" algn="l" defTabSz="457200" rtl="0" eaLnBrk="1" latinLnBrk="0" hangingPunct="1">
        <a:lnSpc>
          <a:spcPct val="90000"/>
        </a:lnSpc>
        <a:spcBef>
          <a:spcPts val="0"/>
        </a:spcBef>
        <a:spcAft>
          <a:spcPts val="1250"/>
        </a:spcAft>
        <a:buFont typeface="Symbol" panose="05050102010706020507" pitchFamily="18" charset="2"/>
        <a:buChar char="-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1350000" indent="-270000" algn="l" defTabSz="457200" rtl="0" eaLnBrk="1" latinLnBrk="0" hangingPunct="1">
        <a:lnSpc>
          <a:spcPct val="90000"/>
        </a:lnSpc>
        <a:spcBef>
          <a:spcPts val="0"/>
        </a:spcBef>
        <a:spcAft>
          <a:spcPts val="1250"/>
        </a:spcAft>
        <a:buFont typeface="Symbol" panose="05050102010706020507" pitchFamily="18" charset="2"/>
        <a:buChar char="-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77800" y="1686376"/>
            <a:ext cx="8785224" cy="740912"/>
          </a:xfrm>
        </p:spPr>
        <p:txBody>
          <a:bodyPr/>
          <a:lstStyle/>
          <a:p>
            <a:pPr algn="ctr"/>
            <a:r>
              <a:rPr lang="de-CH" sz="4000" dirty="0"/>
              <a:t>Der </a:t>
            </a:r>
            <a:r>
              <a:rPr lang="de-CH" sz="4000" dirty="0" err="1"/>
              <a:t>micro:bit</a:t>
            </a:r>
            <a:endParaRPr lang="de-CH" sz="400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177799" y="2886075"/>
            <a:ext cx="8785225" cy="3790950"/>
          </a:xfrm>
        </p:spPr>
        <p:txBody>
          <a:bodyPr/>
          <a:lstStyle/>
          <a:p>
            <a:pPr marL="0" indent="0" algn="ctr">
              <a:buNone/>
            </a:pPr>
            <a:endParaRPr lang="de-CH" b="1" dirty="0"/>
          </a:p>
          <a:p>
            <a:pPr marL="0" indent="0" algn="ctr">
              <a:buNone/>
            </a:pPr>
            <a:endParaRPr lang="de-CH" sz="2400" b="1" dirty="0"/>
          </a:p>
          <a:p>
            <a:pPr marL="0" indent="0" algn="ctr">
              <a:buNone/>
            </a:pPr>
            <a:r>
              <a:rPr lang="de-CH" sz="2400" b="1"/>
              <a:t>Einführung</a:t>
            </a:r>
            <a:endParaRPr lang="de-CH" sz="2400" b="1" dirty="0"/>
          </a:p>
          <a:p>
            <a:pPr marL="0" indent="0" algn="ctr">
              <a:buNone/>
            </a:pPr>
            <a:endParaRPr lang="de-CH" dirty="0"/>
          </a:p>
          <a:p>
            <a:pPr marL="0" indent="0" algn="ctr">
              <a:buNone/>
            </a:pPr>
            <a:endParaRPr lang="de-CH" dirty="0"/>
          </a:p>
          <a:p>
            <a:pPr marL="0" indent="0" algn="ctr">
              <a:buNone/>
            </a:pPr>
            <a:r>
              <a:rPr lang="de-CH" sz="2000" dirty="0"/>
              <a:t>Klasse – Datum</a:t>
            </a:r>
          </a:p>
        </p:txBody>
      </p:sp>
    </p:spTree>
    <p:extLst>
      <p:ext uri="{BB962C8B-B14F-4D97-AF65-F5344CB8AC3E}">
        <p14:creationId xmlns:p14="http://schemas.microsoft.com/office/powerpoint/2010/main" val="20848807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BDB3EEE5-09A2-9340-858A-E4BC1666FA3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3343499-4781-8F47-9616-5D65C730EB58}" type="slidenum">
              <a:rPr lang="en-US" smtClean="0"/>
              <a:t>10</a:t>
            </a:fld>
            <a:endParaRPr lang="en-US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F799E9B-CD42-1C4D-AC2F-4D5833D4A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Herunterladen des Programms (Firefox)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5A72DDC-00B6-1045-838D-53BE22FF972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8430" r="52025" b="43612"/>
          <a:stretch/>
        </p:blipFill>
        <p:spPr>
          <a:xfrm>
            <a:off x="341626" y="4672936"/>
            <a:ext cx="2337034" cy="1073248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F334F044-3FCB-B447-9C9B-FB0EC56948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2651838"/>
            <a:ext cx="2172561" cy="518452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12F21424-953B-5641-BACF-BF45C07FB1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9804" y="2489287"/>
            <a:ext cx="3593741" cy="1027855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5AA2D2F8-EAEF-474E-A97F-8B99C7DC47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0230" y="4812751"/>
            <a:ext cx="1447800" cy="1587500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FF74AD6C-08DB-204A-A76E-3E9FABB8AF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16703" y="4955218"/>
            <a:ext cx="952500" cy="965200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6AEFE601-1505-CA4B-92D7-3F6C63C91C70}"/>
              </a:ext>
            </a:extLst>
          </p:cNvPr>
          <p:cNvSpPr txBox="1"/>
          <p:nvPr/>
        </p:nvSpPr>
        <p:spPr>
          <a:xfrm>
            <a:off x="381000" y="2133386"/>
            <a:ext cx="23370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de-DE" sz="1400" dirty="0"/>
              <a:t>Lade dein Programm auf den Computer.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08A4662D-9E74-1840-8D9D-E0C6038EAB90}"/>
              </a:ext>
            </a:extLst>
          </p:cNvPr>
          <p:cNvSpPr txBox="1"/>
          <p:nvPr/>
        </p:nvSpPr>
        <p:spPr>
          <a:xfrm>
            <a:off x="341626" y="4039993"/>
            <a:ext cx="23370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3"/>
            </a:pPr>
            <a:r>
              <a:rPr lang="de-DE" sz="1400" dirty="0"/>
              <a:t>Verbinde den </a:t>
            </a:r>
            <a:r>
              <a:rPr lang="de-DE" sz="1400" dirty="0" err="1"/>
              <a:t>micro:bit</a:t>
            </a:r>
            <a:r>
              <a:rPr lang="de-DE" sz="1400" dirty="0"/>
              <a:t> mit dem Computer.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9B73ACB4-484E-D244-8484-01B35C0E3569}"/>
              </a:ext>
            </a:extLst>
          </p:cNvPr>
          <p:cNvSpPr txBox="1"/>
          <p:nvPr/>
        </p:nvSpPr>
        <p:spPr>
          <a:xfrm>
            <a:off x="3115613" y="2133386"/>
            <a:ext cx="23370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de-DE" sz="1400" dirty="0"/>
              <a:t>Öffne den Download-Ordner.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28375955-4E8A-EC4B-A7B6-64B6420EE72D}"/>
              </a:ext>
            </a:extLst>
          </p:cNvPr>
          <p:cNvSpPr txBox="1"/>
          <p:nvPr/>
        </p:nvSpPr>
        <p:spPr>
          <a:xfrm>
            <a:off x="3115613" y="4031906"/>
            <a:ext cx="23370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4"/>
            </a:pPr>
            <a:r>
              <a:rPr lang="de-DE" sz="1400" dirty="0"/>
              <a:t>Ziehe das Programm auf den </a:t>
            </a:r>
            <a:r>
              <a:rPr lang="de-DE" sz="1400" dirty="0" err="1"/>
              <a:t>micro:bit</a:t>
            </a:r>
            <a:r>
              <a:rPr lang="de-DE" sz="1400" dirty="0"/>
              <a:t>.</a:t>
            </a:r>
          </a:p>
        </p:txBody>
      </p:sp>
      <p:sp>
        <p:nvSpPr>
          <p:cNvPr id="19" name="Pfeil nach rechts 18">
            <a:extLst>
              <a:ext uri="{FF2B5EF4-FFF2-40B4-BE49-F238E27FC236}">
                <a16:creationId xmlns:a16="http://schemas.microsoft.com/office/drawing/2014/main" id="{09F4BE70-EF67-8B4D-855F-D4EDB3E9CFF4}"/>
              </a:ext>
            </a:extLst>
          </p:cNvPr>
          <p:cNvSpPr/>
          <p:nvPr/>
        </p:nvSpPr>
        <p:spPr>
          <a:xfrm>
            <a:off x="5008030" y="5209560"/>
            <a:ext cx="816573" cy="263047"/>
          </a:xfrm>
          <a:prstGeom prst="rightArrow">
            <a:avLst/>
          </a:prstGeom>
          <a:solidFill>
            <a:srgbClr val="00B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Pfeil nach rechts 19">
            <a:extLst>
              <a:ext uri="{FF2B5EF4-FFF2-40B4-BE49-F238E27FC236}">
                <a16:creationId xmlns:a16="http://schemas.microsoft.com/office/drawing/2014/main" id="{B50BDF11-AF84-714E-8A02-60C7F32DFD79}"/>
              </a:ext>
            </a:extLst>
          </p:cNvPr>
          <p:cNvSpPr/>
          <p:nvPr/>
        </p:nvSpPr>
        <p:spPr>
          <a:xfrm rot="7768316">
            <a:off x="8016491" y="2125891"/>
            <a:ext cx="816573" cy="108000"/>
          </a:xfrm>
          <a:prstGeom prst="right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Pfeil nach rechts 20">
            <a:extLst>
              <a:ext uri="{FF2B5EF4-FFF2-40B4-BE49-F238E27FC236}">
                <a16:creationId xmlns:a16="http://schemas.microsoft.com/office/drawing/2014/main" id="{47A87950-04C2-F142-92EC-C65724EE2C82}"/>
              </a:ext>
            </a:extLst>
          </p:cNvPr>
          <p:cNvSpPr/>
          <p:nvPr/>
        </p:nvSpPr>
        <p:spPr>
          <a:xfrm rot="8574535">
            <a:off x="7984527" y="2754399"/>
            <a:ext cx="816573" cy="108000"/>
          </a:xfrm>
          <a:prstGeom prst="right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25295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BDB3EEE5-09A2-9340-858A-E4BC1666FA3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3343499-4781-8F47-9616-5D65C730EB58}" type="slidenum">
              <a:rPr lang="en-US" smtClean="0"/>
              <a:t>11</a:t>
            </a:fld>
            <a:endParaRPr lang="en-US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F799E9B-CD42-1C4D-AC2F-4D5833D4A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Herunterladen des Programms (Safari)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5A72DDC-00B6-1045-838D-53BE22FF972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8430" r="52025" b="43612"/>
          <a:stretch/>
        </p:blipFill>
        <p:spPr>
          <a:xfrm>
            <a:off x="341626" y="4672936"/>
            <a:ext cx="2337034" cy="1073248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F334F044-3FCB-B447-9C9B-FB0EC56948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2651838"/>
            <a:ext cx="2172561" cy="518452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5AA2D2F8-EAEF-474E-A97F-8B99C7DC47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0230" y="4812751"/>
            <a:ext cx="1447800" cy="1587500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FF74AD6C-08DB-204A-A76E-3E9FABB8AF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6703" y="4955218"/>
            <a:ext cx="952500" cy="965200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6AEFE601-1505-CA4B-92D7-3F6C63C91C70}"/>
              </a:ext>
            </a:extLst>
          </p:cNvPr>
          <p:cNvSpPr txBox="1"/>
          <p:nvPr/>
        </p:nvSpPr>
        <p:spPr>
          <a:xfrm>
            <a:off x="381000" y="2133386"/>
            <a:ext cx="23370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de-DE" sz="1400" dirty="0"/>
              <a:t>Lade dein Programm auf den Computer.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08A4662D-9E74-1840-8D9D-E0C6038EAB90}"/>
              </a:ext>
            </a:extLst>
          </p:cNvPr>
          <p:cNvSpPr txBox="1"/>
          <p:nvPr/>
        </p:nvSpPr>
        <p:spPr>
          <a:xfrm>
            <a:off x="341626" y="4039993"/>
            <a:ext cx="23370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3"/>
            </a:pPr>
            <a:r>
              <a:rPr lang="de-DE" sz="1400" dirty="0"/>
              <a:t>Verbinde den </a:t>
            </a:r>
            <a:r>
              <a:rPr lang="de-DE" sz="1400" dirty="0" err="1"/>
              <a:t>micro:bit</a:t>
            </a:r>
            <a:r>
              <a:rPr lang="de-DE" sz="1400" dirty="0"/>
              <a:t> mit dem Computer.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9B73ACB4-484E-D244-8484-01B35C0E3569}"/>
              </a:ext>
            </a:extLst>
          </p:cNvPr>
          <p:cNvSpPr txBox="1"/>
          <p:nvPr/>
        </p:nvSpPr>
        <p:spPr>
          <a:xfrm>
            <a:off x="3115613" y="2133386"/>
            <a:ext cx="23370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de-DE" sz="1400" dirty="0"/>
              <a:t>Öffne den Download-Ordner.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28375955-4E8A-EC4B-A7B6-64B6420EE72D}"/>
              </a:ext>
            </a:extLst>
          </p:cNvPr>
          <p:cNvSpPr txBox="1"/>
          <p:nvPr/>
        </p:nvSpPr>
        <p:spPr>
          <a:xfrm>
            <a:off x="3115613" y="4031906"/>
            <a:ext cx="23370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4"/>
            </a:pPr>
            <a:r>
              <a:rPr lang="de-DE" sz="1400" dirty="0"/>
              <a:t>Ziehe das Programm auf den </a:t>
            </a:r>
            <a:r>
              <a:rPr lang="de-DE" sz="1400" dirty="0" err="1"/>
              <a:t>micro:bit</a:t>
            </a:r>
            <a:r>
              <a:rPr lang="de-DE" sz="1400" dirty="0"/>
              <a:t>.</a:t>
            </a:r>
          </a:p>
        </p:txBody>
      </p:sp>
      <p:sp>
        <p:nvSpPr>
          <p:cNvPr id="19" name="Pfeil nach rechts 18">
            <a:extLst>
              <a:ext uri="{FF2B5EF4-FFF2-40B4-BE49-F238E27FC236}">
                <a16:creationId xmlns:a16="http://schemas.microsoft.com/office/drawing/2014/main" id="{09F4BE70-EF67-8B4D-855F-D4EDB3E9CFF4}"/>
              </a:ext>
            </a:extLst>
          </p:cNvPr>
          <p:cNvSpPr/>
          <p:nvPr/>
        </p:nvSpPr>
        <p:spPr>
          <a:xfrm>
            <a:off x="5008030" y="5209560"/>
            <a:ext cx="816573" cy="263047"/>
          </a:xfrm>
          <a:prstGeom prst="rightArrow">
            <a:avLst/>
          </a:prstGeom>
          <a:solidFill>
            <a:srgbClr val="00B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Pfeil nach rechts 19">
            <a:extLst>
              <a:ext uri="{FF2B5EF4-FFF2-40B4-BE49-F238E27FC236}">
                <a16:creationId xmlns:a16="http://schemas.microsoft.com/office/drawing/2014/main" id="{B50BDF11-AF84-714E-8A02-60C7F32DFD79}"/>
              </a:ext>
            </a:extLst>
          </p:cNvPr>
          <p:cNvSpPr/>
          <p:nvPr/>
        </p:nvSpPr>
        <p:spPr>
          <a:xfrm rot="7768316">
            <a:off x="6660917" y="2128376"/>
            <a:ext cx="816573" cy="108000"/>
          </a:xfrm>
          <a:prstGeom prst="right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B15081F7-7843-3C48-B2D9-FA2EB0F748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1691" y="2501270"/>
            <a:ext cx="3119970" cy="1212278"/>
          </a:xfrm>
          <a:prstGeom prst="rect">
            <a:avLst/>
          </a:prstGeom>
        </p:spPr>
      </p:pic>
      <p:sp>
        <p:nvSpPr>
          <p:cNvPr id="21" name="Pfeil nach rechts 20">
            <a:extLst>
              <a:ext uri="{FF2B5EF4-FFF2-40B4-BE49-F238E27FC236}">
                <a16:creationId xmlns:a16="http://schemas.microsoft.com/office/drawing/2014/main" id="{C8220485-C705-AA4F-A8E2-749565D7C46A}"/>
              </a:ext>
            </a:extLst>
          </p:cNvPr>
          <p:cNvSpPr/>
          <p:nvPr/>
        </p:nvSpPr>
        <p:spPr>
          <a:xfrm rot="9114887">
            <a:off x="7715190" y="3116290"/>
            <a:ext cx="816573" cy="108000"/>
          </a:xfrm>
          <a:prstGeom prst="right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64940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3C27C45-D3E0-7948-8418-21DAE04EC6E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3343499-4781-8F47-9616-5D65C730EB58}" type="slidenum">
              <a:rPr lang="en-US" smtClean="0"/>
              <a:t>12</a:t>
            </a:fld>
            <a:endParaRPr lang="en-US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598797F9-B7BD-B444-812D-5F7F2F307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Pseudocode – Was soll das Programm tun?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600E5F3-D830-654E-B628-1CE98FA2985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/>
              <a:t>Bevor du mit dem Schreiben </a:t>
            </a:r>
            <a:r>
              <a:rPr lang="de-DE"/>
              <a:t>eines Computerprogramms </a:t>
            </a:r>
            <a:r>
              <a:rPr lang="de-DE" dirty="0"/>
              <a:t>beginnen kannst, musst du einen Plan dafür erstellen, der beschreibt, was das Programm ausführen soll. Dieser Plan beantwortet folgende Fragen:</a:t>
            </a:r>
          </a:p>
          <a:p>
            <a:pPr lvl="1"/>
            <a:r>
              <a:rPr lang="de-DE" dirty="0"/>
              <a:t>Welche Art von Informationen erhält das Programm?</a:t>
            </a:r>
          </a:p>
          <a:p>
            <a:pPr lvl="1"/>
            <a:r>
              <a:rPr lang="de-DE" dirty="0"/>
              <a:t>Wie wird die Eingabe verarbeitet?</a:t>
            </a:r>
          </a:p>
          <a:p>
            <a:pPr lvl="1"/>
            <a:r>
              <a:rPr lang="de-DE" dirty="0"/>
              <a:t>Welche Ausgabe erzeugt das Programm?</a:t>
            </a:r>
          </a:p>
          <a:p>
            <a:pPr lvl="1"/>
            <a:r>
              <a:rPr lang="de-DE" dirty="0"/>
              <a:t>Wie wird die Ausgabe aufgezeichnet oder präsentiert?</a:t>
            </a:r>
          </a:p>
          <a:p>
            <a:r>
              <a:rPr lang="de-CH" dirty="0"/>
              <a:t>Der Plan kann in Stichworten oder ganzen Sätzen, mit Zeichnungen oder Symbolen beschrieben werden. Er muss noch keinen Code enthalten, jedoch sollte er möglichst detailliert sein.</a:t>
            </a:r>
          </a:p>
          <a:p>
            <a:r>
              <a:rPr lang="de-CH" dirty="0"/>
              <a:t>Diese Art, ein Programm zu beschreiben, wird Pseudocode genannt.</a:t>
            </a:r>
          </a:p>
        </p:txBody>
      </p:sp>
    </p:spTree>
    <p:extLst>
      <p:ext uri="{BB962C8B-B14F-4D97-AF65-F5344CB8AC3E}">
        <p14:creationId xmlns:p14="http://schemas.microsoft.com/office/powerpoint/2010/main" val="16786587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9EB4852C-F633-3B45-8CFF-B3CBB18398E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3343499-4781-8F47-9616-5D65C730EB58}" type="slidenum">
              <a:rPr lang="en-US" smtClean="0"/>
              <a:t>13</a:t>
            </a:fld>
            <a:endParaRPr lang="en-US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ED2B8F01-8528-C541-B9D6-4EFA55E38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/>
              <a:t>Der Pseudocode: Ein Beispiel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BC399CB-D40A-1042-BB8F-4551C51B49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2958" y="2012754"/>
            <a:ext cx="2846979" cy="230400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5FEB2356-2576-114B-A2DC-0BFCBA2FAC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0092" y="2012754"/>
            <a:ext cx="2885452" cy="2304000"/>
          </a:xfrm>
          <a:prstGeom prst="rect">
            <a:avLst/>
          </a:prstGeom>
        </p:spPr>
      </p:pic>
      <p:sp>
        <p:nvSpPr>
          <p:cNvPr id="9" name="Textplatzhalter 3">
            <a:extLst>
              <a:ext uri="{FF2B5EF4-FFF2-40B4-BE49-F238E27FC236}">
                <a16:creationId xmlns:a16="http://schemas.microsoft.com/office/drawing/2014/main" id="{F1450D06-5F35-BE4C-A890-E6A1C121EBD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77799" y="4607626"/>
            <a:ext cx="8785225" cy="2069399"/>
          </a:xfrm>
        </p:spPr>
        <p:txBody>
          <a:bodyPr>
            <a:normAutofit/>
          </a:bodyPr>
          <a:lstStyle/>
          <a:p>
            <a:r>
              <a:rPr lang="de-DE" dirty="0"/>
              <a:t>Wie könnte der Pseudocode für unser Programm mit den zwei Gesichtern lauten?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28973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9EB4852C-F633-3B45-8CFF-B3CBB18398E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3343499-4781-8F47-9616-5D65C730EB58}" type="slidenum">
              <a:rPr lang="en-US" smtClean="0"/>
              <a:t>14</a:t>
            </a:fld>
            <a:endParaRPr lang="en-US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ED2B8F01-8528-C541-B9D6-4EFA55E38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/>
              <a:t>Der Pseudocode: Ein Beispiel mit Tasten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BC399CB-D40A-1042-BB8F-4551C51B49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200" y="1779912"/>
            <a:ext cx="1856300" cy="1502264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5FEB2356-2576-114B-A2DC-0BFCBA2FAC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1893" y="1779912"/>
            <a:ext cx="1881385" cy="1502264"/>
          </a:xfrm>
          <a:prstGeom prst="rect">
            <a:avLst/>
          </a:prstGeom>
        </p:spPr>
      </p:pic>
      <p:sp>
        <p:nvSpPr>
          <p:cNvPr id="9" name="Textplatzhalter 3">
            <a:extLst>
              <a:ext uri="{FF2B5EF4-FFF2-40B4-BE49-F238E27FC236}">
                <a16:creationId xmlns:a16="http://schemas.microsoft.com/office/drawing/2014/main" id="{F1450D06-5F35-BE4C-A890-E6A1C121EBD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77799" y="3575825"/>
            <a:ext cx="8785225" cy="3101200"/>
          </a:xfrm>
        </p:spPr>
        <p:txBody>
          <a:bodyPr>
            <a:normAutofit/>
          </a:bodyPr>
          <a:lstStyle/>
          <a:p>
            <a:r>
              <a:rPr lang="de-CH" dirty="0"/>
              <a:t>Der Pseudocode könnte auch so aussehen:</a:t>
            </a:r>
          </a:p>
          <a:p>
            <a:pPr lvl="1" fontAlgn="ctr"/>
            <a:r>
              <a:rPr lang="de-CH" dirty="0"/>
              <a:t>Starte mit leerem Bildschirm.</a:t>
            </a:r>
          </a:p>
          <a:p>
            <a:pPr lvl="1" fontAlgn="ctr"/>
            <a:r>
              <a:rPr lang="de-CH" dirty="0"/>
              <a:t>Immer wenn ich auf Taste A drücke, zeigt er ein fröhliches Gesicht.</a:t>
            </a:r>
          </a:p>
          <a:p>
            <a:pPr lvl="1" fontAlgn="ctr"/>
            <a:r>
              <a:rPr lang="de-CH" dirty="0"/>
              <a:t>Immer wenn ich auf Taste B drücke, zeigt er ein trauriges Gesicht.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977435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9EB4852C-F633-3B45-8CFF-B3CBB18398E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3343499-4781-8F47-9616-5D65C730EB58}" type="slidenum">
              <a:rPr lang="en-US" smtClean="0"/>
              <a:t>15</a:t>
            </a:fld>
            <a:endParaRPr lang="en-US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ED2B8F01-8528-C541-B9D6-4EFA55E38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/>
              <a:t>Der Pseudocode: Input und Output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BC399CB-D40A-1042-BB8F-4551C51B49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200" y="1779912"/>
            <a:ext cx="1856300" cy="1502264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5FEB2356-2576-114B-A2DC-0BFCBA2FAC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1893" y="1779912"/>
            <a:ext cx="1881385" cy="1502264"/>
          </a:xfrm>
          <a:prstGeom prst="rect">
            <a:avLst/>
          </a:prstGeom>
        </p:spPr>
      </p:pic>
      <p:sp>
        <p:nvSpPr>
          <p:cNvPr id="9" name="Textplatzhalter 3">
            <a:extLst>
              <a:ext uri="{FF2B5EF4-FFF2-40B4-BE49-F238E27FC236}">
                <a16:creationId xmlns:a16="http://schemas.microsoft.com/office/drawing/2014/main" id="{F1450D06-5F35-BE4C-A890-E6A1C121EBD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77799" y="3575825"/>
            <a:ext cx="8785225" cy="3101200"/>
          </a:xfrm>
        </p:spPr>
        <p:txBody>
          <a:bodyPr>
            <a:normAutofit/>
          </a:bodyPr>
          <a:lstStyle/>
          <a:p>
            <a:r>
              <a:rPr lang="de-CH" dirty="0"/>
              <a:t>Und in einer Tabelle könnte das auch so aussehen:</a:t>
            </a:r>
          </a:p>
          <a:p>
            <a:endParaRPr lang="de-CH" dirty="0"/>
          </a:p>
          <a:p>
            <a:endParaRPr lang="de-DE" dirty="0"/>
          </a:p>
          <a:p>
            <a:endParaRPr lang="de-DE" dirty="0"/>
          </a:p>
        </p:txBody>
      </p:sp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E6DC86F8-275E-174C-8EEB-7566C70724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2391818"/>
              </p:ext>
            </p:extLst>
          </p:nvPr>
        </p:nvGraphicFramePr>
        <p:xfrm>
          <a:off x="870857" y="4366370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3435685895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6876037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Input (x)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Output (</a:t>
                      </a:r>
                      <a:r>
                        <a:rPr lang="de-DE" dirty="0" err="1"/>
                        <a:t>y</a:t>
                      </a:r>
                      <a:r>
                        <a:rPr lang="de-DE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74091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Taste A gedrückt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LED zeigt Smiley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05586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Taste B gedrückt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LED zeigt Smiley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09885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Tasten A &amp; B gedrückt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LED zeigt Smiley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8623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87211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9EB4852C-F633-3B45-8CFF-B3CBB18398E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3343499-4781-8F47-9616-5D65C730EB58}" type="slidenum">
              <a:rPr lang="en-US" smtClean="0"/>
              <a:t>16</a:t>
            </a:fld>
            <a:endParaRPr lang="en-US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ED2B8F01-8528-C541-B9D6-4EFA55E38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/>
              <a:t>Algorithmen: Input und Output</a:t>
            </a:r>
          </a:p>
        </p:txBody>
      </p:sp>
      <p:pic>
        <p:nvPicPr>
          <p:cNvPr id="5122" name="Picture 2" descr="Computergenerierter Alternativtext:&#10;&#10;">
            <a:extLst>
              <a:ext uri="{FF2B5EF4-FFF2-40B4-BE49-F238E27FC236}">
                <a16:creationId xmlns:a16="http://schemas.microsoft.com/office/drawing/2014/main" id="{D19A5E0D-4A46-134B-A9A5-8BBCCE2139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03" y="2477772"/>
            <a:ext cx="4302755" cy="3281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Tabelle 10">
            <a:extLst>
              <a:ext uri="{FF2B5EF4-FFF2-40B4-BE49-F238E27FC236}">
                <a16:creationId xmlns:a16="http://schemas.microsoft.com/office/drawing/2014/main" id="{E5C06CA4-10CE-214B-93CE-3B14454DCE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4714144"/>
              </p:ext>
            </p:extLst>
          </p:nvPr>
        </p:nvGraphicFramePr>
        <p:xfrm>
          <a:off x="4739367" y="2534180"/>
          <a:ext cx="422365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9850">
                  <a:extLst>
                    <a:ext uri="{9D8B030D-6E8A-4147-A177-3AD203B41FA5}">
                      <a16:colId xmlns:a16="http://schemas.microsoft.com/office/drawing/2014/main" val="3435685895"/>
                    </a:ext>
                  </a:extLst>
                </a:gridCol>
                <a:gridCol w="2113808">
                  <a:extLst>
                    <a:ext uri="{9D8B030D-6E8A-4147-A177-3AD203B41FA5}">
                      <a16:colId xmlns:a16="http://schemas.microsoft.com/office/drawing/2014/main" val="6876037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Input (x)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Output (f(x))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74091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05586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09885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8623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91488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9EB4852C-F633-3B45-8CFF-B3CBB18398E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3343499-4781-8F47-9616-5D65C730EB58}" type="slidenum">
              <a:rPr lang="en-US" smtClean="0"/>
              <a:t>17</a:t>
            </a:fld>
            <a:endParaRPr lang="en-US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ED2B8F01-8528-C541-B9D6-4EFA55E38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/>
              <a:t>Algorithmen: Input und Output</a:t>
            </a:r>
          </a:p>
        </p:txBody>
      </p:sp>
      <p:graphicFrame>
        <p:nvGraphicFramePr>
          <p:cNvPr id="10" name="Tabelle 9">
            <a:extLst>
              <a:ext uri="{FF2B5EF4-FFF2-40B4-BE49-F238E27FC236}">
                <a16:creationId xmlns:a16="http://schemas.microsoft.com/office/drawing/2014/main" id="{EEFF82CE-7AB1-E942-AA04-3CB5565B2D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6839407"/>
              </p:ext>
            </p:extLst>
          </p:nvPr>
        </p:nvGraphicFramePr>
        <p:xfrm>
          <a:off x="1522413" y="4311290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400529631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5641671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1439083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Input (x)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Processing </a:t>
                      </a:r>
                      <a:r>
                        <a:rPr lang="de-DE" dirty="0">
                          <a:sym typeface="Wingdings" pitchFamily="2" charset="2"/>
                        </a:rPr>
                        <a:t>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Output (f(x))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86567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*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17611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*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2083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*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9221902"/>
                  </a:ext>
                </a:extLst>
              </a:tr>
            </a:tbl>
          </a:graphicData>
        </a:graphic>
      </p:graphicFrame>
      <p:pic>
        <p:nvPicPr>
          <p:cNvPr id="7170" name="Picture 2" descr="0 9S7)O ">
            <a:extLst>
              <a:ext uri="{FF2B5EF4-FFF2-40B4-BE49-F238E27FC236}">
                <a16:creationId xmlns:a16="http://schemas.microsoft.com/office/drawing/2014/main" id="{9CDB9951-DC37-3D42-9F66-FBA236ABA1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880" y="2321608"/>
            <a:ext cx="6947065" cy="1588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57498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9EB4852C-F633-3B45-8CFF-B3CBB18398E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3343499-4781-8F47-9616-5D65C730EB58}" type="slidenum">
              <a:rPr lang="en-US" smtClean="0"/>
              <a:t>18</a:t>
            </a:fld>
            <a:endParaRPr lang="en-US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ED2B8F01-8528-C541-B9D6-4EFA55E38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/>
              <a:t>Aufgabe 3: Input und Output</a:t>
            </a:r>
          </a:p>
        </p:txBody>
      </p:sp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E6DC86F8-275E-174C-8EEB-7566C70724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4890535"/>
              </p:ext>
            </p:extLst>
          </p:nvPr>
        </p:nvGraphicFramePr>
        <p:xfrm>
          <a:off x="1522413" y="3879090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3435685895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6876037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Input (x)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Output (</a:t>
                      </a:r>
                      <a:r>
                        <a:rPr lang="de-DE" dirty="0" err="1"/>
                        <a:t>y</a:t>
                      </a:r>
                      <a:r>
                        <a:rPr lang="de-DE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74091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Taste A gedrückt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LED zeigt Smiley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05586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Taste B gedrückt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LED zeigt Smiley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09885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Tasten A &amp; B gedrückt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LED zeigt Smiley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862316"/>
                  </a:ext>
                </a:extLst>
              </a:tr>
            </a:tbl>
          </a:graphicData>
        </a:graphic>
      </p:graphicFrame>
      <p:pic>
        <p:nvPicPr>
          <p:cNvPr id="10" name="Picture 2" descr="Computergenerierter Alternativtext:&#10;&#10;">
            <a:extLst>
              <a:ext uri="{FF2B5EF4-FFF2-40B4-BE49-F238E27FC236}">
                <a16:creationId xmlns:a16="http://schemas.microsoft.com/office/drawing/2014/main" id="{395427A9-8D1F-D045-B382-F089452EAE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2850" y="1342457"/>
            <a:ext cx="2435527" cy="1857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3048AA1E-6D55-AA41-A55D-0B45BE0302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3420" y="2133386"/>
            <a:ext cx="1856300" cy="1502264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D8122153-2A11-A44E-97B0-EFF2AC9FA5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3473" y="2133386"/>
            <a:ext cx="1881385" cy="150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0935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F910BF0B-6674-9C43-88F7-E30EC55C21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3343499-4781-8F47-9616-5D65C730EB58}" type="slidenum">
              <a:rPr lang="en-US" smtClean="0"/>
              <a:t>19</a:t>
            </a:fld>
            <a:endParaRPr lang="en-US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08EC000-844F-0E4E-92B6-F3649E7A1A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Input und Output</a:t>
            </a:r>
          </a:p>
        </p:txBody>
      </p:sp>
      <p:pic>
        <p:nvPicPr>
          <p:cNvPr id="1026" name="Picture 2" descr="Computer1 input output.png">
            <a:extLst>
              <a:ext uri="{FF2B5EF4-FFF2-40B4-BE49-F238E27FC236}">
                <a16:creationId xmlns:a16="http://schemas.microsoft.com/office/drawing/2014/main" id="{D23D85CD-7B98-B048-BCB1-DC18C574C2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591" y="2670008"/>
            <a:ext cx="5763900" cy="2661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0 9S7)O ">
            <a:extLst>
              <a:ext uri="{FF2B5EF4-FFF2-40B4-BE49-F238E27FC236}">
                <a16:creationId xmlns:a16="http://schemas.microsoft.com/office/drawing/2014/main" id="{FF5D1078-2414-AD46-8E87-FC5B100B6F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536" y="1626763"/>
            <a:ext cx="5714010" cy="130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FA7F57FB-1C3B-C84C-BCE2-2C06508F1D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6603" y="2742121"/>
            <a:ext cx="2215861" cy="1812977"/>
          </a:xfrm>
          <a:prstGeom prst="rect">
            <a:avLst/>
          </a:prstGeom>
        </p:spPr>
      </p:pic>
      <p:graphicFrame>
        <p:nvGraphicFramePr>
          <p:cNvPr id="10" name="Tabelle 9">
            <a:extLst>
              <a:ext uri="{FF2B5EF4-FFF2-40B4-BE49-F238E27FC236}">
                <a16:creationId xmlns:a16="http://schemas.microsoft.com/office/drawing/2014/main" id="{CE250074-9F47-AC43-A2BD-D8E7A01F21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6278908"/>
              </p:ext>
            </p:extLst>
          </p:nvPr>
        </p:nvGraphicFramePr>
        <p:xfrm>
          <a:off x="391535" y="5327934"/>
          <a:ext cx="5738956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9478">
                  <a:extLst>
                    <a:ext uri="{9D8B030D-6E8A-4147-A177-3AD203B41FA5}">
                      <a16:colId xmlns:a16="http://schemas.microsoft.com/office/drawing/2014/main" val="3435685895"/>
                    </a:ext>
                  </a:extLst>
                </a:gridCol>
                <a:gridCol w="2869478">
                  <a:extLst>
                    <a:ext uri="{9D8B030D-6E8A-4147-A177-3AD203B41FA5}">
                      <a16:colId xmlns:a16="http://schemas.microsoft.com/office/drawing/2014/main" val="687603729"/>
                    </a:ext>
                  </a:extLst>
                </a:gridCol>
              </a:tblGrid>
              <a:tr h="228843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Input (x)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Output (</a:t>
                      </a:r>
                      <a:r>
                        <a:rPr lang="de-DE" sz="1400" dirty="0" err="1"/>
                        <a:t>y</a:t>
                      </a:r>
                      <a:r>
                        <a:rPr lang="de-DE" sz="1400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7409124"/>
                  </a:ext>
                </a:extLst>
              </a:tr>
              <a:tr h="228843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Taste A gedrückt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LED zeigt Smiley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0558697"/>
                  </a:ext>
                </a:extLst>
              </a:tr>
              <a:tr h="228843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Taste B gedrückt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LED zeigt Smiley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0988518"/>
                  </a:ext>
                </a:extLst>
              </a:tr>
              <a:tr h="228843"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Tasten A &amp; B gedrückt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LED zeigt Smiley 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40888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7728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F910BF0B-6674-9C43-88F7-E30EC55C21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3343499-4781-8F47-9616-5D65C730EB58}" type="slidenum">
              <a:rPr lang="en-US" smtClean="0"/>
              <a:t>2</a:t>
            </a:fld>
            <a:endParaRPr lang="en-US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08EC000-844F-0E4E-92B6-F3649E7A1A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Hauptkomponenten eines Computers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178EC6C-2BB1-4140-803C-005AB7AA6C1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77799" y="2951501"/>
            <a:ext cx="8785225" cy="4714875"/>
          </a:xfrm>
        </p:spPr>
        <p:txBody>
          <a:bodyPr/>
          <a:lstStyle/>
          <a:p>
            <a:endParaRPr lang="de-DE" dirty="0"/>
          </a:p>
        </p:txBody>
      </p:sp>
      <p:pic>
        <p:nvPicPr>
          <p:cNvPr id="1026" name="Picture 2" descr="Computer1 input output.png">
            <a:extLst>
              <a:ext uri="{FF2B5EF4-FFF2-40B4-BE49-F238E27FC236}">
                <a16:creationId xmlns:a16="http://schemas.microsoft.com/office/drawing/2014/main" id="{D23D85CD-7B98-B048-BCB1-DC18C574C2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06976"/>
            <a:ext cx="9144000" cy="422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8824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E9D4A5F-BB5A-A94A-8D86-2F28B55C69C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3343499-4781-8F47-9616-5D65C730EB58}" type="slidenum">
              <a:rPr lang="en-US" smtClean="0"/>
              <a:t>3</a:t>
            </a:fld>
            <a:endParaRPr lang="en-US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E86B11DB-E7F2-D14B-8B7D-A390801F0B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Vergleich mit Lebewesen</a:t>
            </a:r>
          </a:p>
        </p:txBody>
      </p:sp>
      <p:graphicFrame>
        <p:nvGraphicFramePr>
          <p:cNvPr id="6" name="Tabelle 5">
            <a:extLst>
              <a:ext uri="{FF2B5EF4-FFF2-40B4-BE49-F238E27FC236}">
                <a16:creationId xmlns:a16="http://schemas.microsoft.com/office/drawing/2014/main" id="{5B447A92-07A2-544B-80B7-12DD6EB037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6840249"/>
              </p:ext>
            </p:extLst>
          </p:nvPr>
        </p:nvGraphicFramePr>
        <p:xfrm>
          <a:off x="177799" y="2133386"/>
          <a:ext cx="8785226" cy="360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2613">
                  <a:extLst>
                    <a:ext uri="{9D8B030D-6E8A-4147-A177-3AD203B41FA5}">
                      <a16:colId xmlns:a16="http://schemas.microsoft.com/office/drawing/2014/main" val="210197936"/>
                    </a:ext>
                  </a:extLst>
                </a:gridCol>
                <a:gridCol w="4392613">
                  <a:extLst>
                    <a:ext uri="{9D8B030D-6E8A-4147-A177-3AD203B41FA5}">
                      <a16:colId xmlns:a16="http://schemas.microsoft.com/office/drawing/2014/main" val="1522737706"/>
                    </a:ext>
                  </a:extLst>
                </a:gridCol>
              </a:tblGrid>
              <a:tr h="720000">
                <a:tc>
                  <a:txBody>
                    <a:bodyPr/>
                    <a:lstStyle/>
                    <a:p>
                      <a:r>
                        <a:rPr lang="de-DE" dirty="0"/>
                        <a:t>Komponente des Computers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Vergleich mit Lebewesen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74471659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lang="de-DE" dirty="0"/>
                        <a:t>Prozessor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06351877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lang="de-DE" dirty="0"/>
                        <a:t>Speicher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57669498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lang="de-DE" dirty="0"/>
                        <a:t>Sensor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82214199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lang="de-DE" dirty="0"/>
                        <a:t>Aktor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56448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9881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939D70A-2A07-8D4B-AF1A-423B4AC138A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3343499-4781-8F47-9616-5D65C730EB58}" type="slidenum">
              <a:rPr lang="en-US" smtClean="0"/>
              <a:t>4</a:t>
            </a:fld>
            <a:endParaRPr lang="en-US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6FC15E7-5C20-CE4A-8D85-82A97AB8F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Aufgabe 1: Wir untersuchen unseren </a:t>
            </a:r>
            <a:r>
              <a:rPr lang="de-DE" dirty="0" err="1"/>
              <a:t>micro:bit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006D71B-B8DC-F74F-9798-80234E81EE6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de-CH" dirty="0"/>
              <a:t>Wo könnt ihr den Prozessor finden?</a:t>
            </a:r>
          </a:p>
          <a:p>
            <a:pPr marL="457200" lvl="0" indent="-457200">
              <a:buFont typeface="+mj-lt"/>
              <a:buAutoNum type="arabicPeriod"/>
            </a:pPr>
            <a:r>
              <a:rPr lang="de-CH" dirty="0"/>
              <a:t>Wo ist der Speicher und wie viel Speicherplatz hat der </a:t>
            </a:r>
            <a:r>
              <a:rPr lang="de-CH" dirty="0" err="1"/>
              <a:t>micro:bit</a:t>
            </a:r>
            <a:r>
              <a:rPr lang="de-CH" dirty="0"/>
              <a:t>?</a:t>
            </a:r>
          </a:p>
          <a:p>
            <a:pPr marL="457200" lvl="0" indent="-457200">
              <a:buFont typeface="+mj-lt"/>
              <a:buAutoNum type="arabicPeriod"/>
            </a:pPr>
            <a:r>
              <a:rPr lang="de-CH" dirty="0"/>
              <a:t>Wo kann man die folgenden Eingänge finden?</a:t>
            </a:r>
            <a:br>
              <a:rPr lang="de-CH" dirty="0"/>
            </a:br>
            <a:r>
              <a:rPr lang="de-CH" dirty="0"/>
              <a:t>Tasten</a:t>
            </a:r>
            <a:br>
              <a:rPr lang="de-CH" dirty="0"/>
            </a:br>
            <a:r>
              <a:rPr lang="de-CH" dirty="0"/>
              <a:t>Pins</a:t>
            </a:r>
            <a:br>
              <a:rPr lang="de-CH" dirty="0"/>
            </a:br>
            <a:r>
              <a:rPr lang="de-CH" dirty="0"/>
              <a:t>Beschleunigungssensor / Kompass</a:t>
            </a:r>
          </a:p>
          <a:p>
            <a:pPr marL="457200" lvl="0" indent="-457200">
              <a:buFont typeface="+mj-lt"/>
              <a:buAutoNum type="arabicPeriod"/>
            </a:pPr>
            <a:r>
              <a:rPr lang="de-CH" dirty="0"/>
              <a:t>Wo befindet sich der Lichtsensor?</a:t>
            </a:r>
          </a:p>
          <a:p>
            <a:pPr marL="457200" lvl="0" indent="-457200">
              <a:buFont typeface="+mj-lt"/>
              <a:buAutoNum type="arabicPeriod"/>
            </a:pPr>
            <a:r>
              <a:rPr lang="de-CH" dirty="0"/>
              <a:t>Wo sind die Ausgänge?</a:t>
            </a:r>
          </a:p>
          <a:p>
            <a:pPr marL="457200" lvl="0" indent="-457200">
              <a:buFont typeface="+mj-lt"/>
              <a:buAutoNum type="arabicPeriod"/>
            </a:pPr>
            <a:r>
              <a:rPr lang="de-CH" dirty="0"/>
              <a:t>Wo befindet sich die Bluetooth-Antenne zur Kommunikation mit anderen </a:t>
            </a:r>
            <a:r>
              <a:rPr lang="de-CH" dirty="0" err="1"/>
              <a:t>micro:bits</a:t>
            </a:r>
            <a:r>
              <a:rPr lang="de-CH" dirty="0"/>
              <a:t> oder einem Handy?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652261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939D70A-2A07-8D4B-AF1A-423B4AC138A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3343499-4781-8F47-9616-5D65C730EB58}" type="slidenum">
              <a:rPr lang="en-US" smtClean="0"/>
              <a:t>5</a:t>
            </a:fld>
            <a:endParaRPr lang="en-US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6FC15E7-5C20-CE4A-8D85-82A97AB8F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Aufgabe 1: Wir untersuchen unseren </a:t>
            </a:r>
            <a:r>
              <a:rPr lang="de-DE" dirty="0" err="1"/>
              <a:t>micro:bit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006D71B-B8DC-F74F-9798-80234E81EE6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de-CH" sz="1400" dirty="0"/>
              <a:t>Wo könnt ihr den Prozessor finden?</a:t>
            </a:r>
          </a:p>
          <a:p>
            <a:pPr marL="457200" lvl="0" indent="-457200">
              <a:buFont typeface="+mj-lt"/>
              <a:buAutoNum type="arabicPeriod"/>
            </a:pPr>
            <a:r>
              <a:rPr lang="de-CH" sz="1400" dirty="0"/>
              <a:t>Wo ist der Speicher und wie viel Speicherplatz hat der </a:t>
            </a:r>
            <a:r>
              <a:rPr lang="de-CH" sz="1400" dirty="0" err="1"/>
              <a:t>micro:bit</a:t>
            </a:r>
            <a:r>
              <a:rPr lang="de-CH" sz="1400" dirty="0"/>
              <a:t>?</a:t>
            </a:r>
          </a:p>
          <a:p>
            <a:pPr marL="457200" lvl="0" indent="-457200">
              <a:buFont typeface="+mj-lt"/>
              <a:buAutoNum type="arabicPeriod"/>
            </a:pPr>
            <a:r>
              <a:rPr lang="de-CH" sz="1400" dirty="0"/>
              <a:t>Wo kann man die folgenden Eingänge finden?</a:t>
            </a:r>
            <a:br>
              <a:rPr lang="de-CH" sz="1400" dirty="0"/>
            </a:br>
            <a:r>
              <a:rPr lang="de-CH" sz="1400" dirty="0"/>
              <a:t>Tasten</a:t>
            </a:r>
            <a:br>
              <a:rPr lang="de-CH" sz="1400" dirty="0"/>
            </a:br>
            <a:r>
              <a:rPr lang="de-CH" sz="1400" dirty="0"/>
              <a:t>Pins</a:t>
            </a:r>
            <a:br>
              <a:rPr lang="de-CH" sz="1400" dirty="0"/>
            </a:br>
            <a:r>
              <a:rPr lang="de-CH" sz="1400" dirty="0"/>
              <a:t>Beschleunigungssensor / Kompass</a:t>
            </a:r>
          </a:p>
          <a:p>
            <a:pPr marL="457200" lvl="0" indent="-457200">
              <a:buFont typeface="+mj-lt"/>
              <a:buAutoNum type="arabicPeriod"/>
            </a:pPr>
            <a:r>
              <a:rPr lang="de-CH" sz="1400" dirty="0"/>
              <a:t>Wo befindet sich der Lichtsensor?</a:t>
            </a:r>
          </a:p>
          <a:p>
            <a:pPr marL="457200" lvl="0" indent="-457200">
              <a:buFont typeface="+mj-lt"/>
              <a:buAutoNum type="arabicPeriod"/>
            </a:pPr>
            <a:r>
              <a:rPr lang="de-CH" sz="1400" dirty="0"/>
              <a:t>Wo sind die Ausgänge?</a:t>
            </a:r>
          </a:p>
          <a:p>
            <a:pPr marL="457200" lvl="0" indent="-457200">
              <a:buFont typeface="+mj-lt"/>
              <a:buAutoNum type="arabicPeriod"/>
            </a:pPr>
            <a:r>
              <a:rPr lang="de-CH" sz="1400" dirty="0"/>
              <a:t>Wo befindet sich die</a:t>
            </a:r>
            <a:br>
              <a:rPr lang="de-CH" sz="1400" dirty="0"/>
            </a:br>
            <a:r>
              <a:rPr lang="de-CH" sz="1400" dirty="0"/>
              <a:t>Bluetooth-Antenne zur</a:t>
            </a:r>
            <a:br>
              <a:rPr lang="de-CH" sz="1400" dirty="0"/>
            </a:br>
            <a:r>
              <a:rPr lang="de-CH" sz="1400" dirty="0"/>
              <a:t>Kommunikation mit anderen</a:t>
            </a:r>
            <a:br>
              <a:rPr lang="de-CH" sz="1400" dirty="0"/>
            </a:br>
            <a:r>
              <a:rPr lang="de-CH" sz="1400" dirty="0" err="1"/>
              <a:t>micro:bits</a:t>
            </a:r>
            <a:r>
              <a:rPr lang="de-CH" sz="1400" dirty="0"/>
              <a:t> oder einem Handy?</a:t>
            </a:r>
          </a:p>
          <a:p>
            <a:endParaRPr lang="de-DE" dirty="0"/>
          </a:p>
        </p:txBody>
      </p:sp>
      <p:pic>
        <p:nvPicPr>
          <p:cNvPr id="5" name="Picture 2" descr="Machine generated alternative text:&#10;micro:bit &#10;2 programmable &#10;buttons &#10;Bluetooth @Smart antenna &#10;32-bit ARM @CortexTMMO CPU &#10;16K RAM 16MHz with Bluetooth Low Energy &#10;ßßß &#10;C PASS &#10;micro:bit &#10;Micro USB connector &#10;battery connector &#10;3 digital/analogue 25 individually power &#10;input/output rings programmable LEDs port &#10;FRONT &#10;ground back &#10;port &#10;accelerometer and compass &#10;BACK &#10;20 pin edge connector ">
            <a:extLst>
              <a:ext uri="{FF2B5EF4-FFF2-40B4-BE49-F238E27FC236}">
                <a16:creationId xmlns:a16="http://schemas.microsoft.com/office/drawing/2014/main" id="{DAFE891C-ECC0-B844-8083-1DFDA567F5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7739" y="2988645"/>
            <a:ext cx="5515286" cy="3100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86687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84F39BD9-CC43-7048-97A9-878CC39E177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3343499-4781-8F47-9616-5D65C730EB58}" type="slidenum">
              <a:rPr lang="en-US" smtClean="0"/>
              <a:t>6</a:t>
            </a:fld>
            <a:endParaRPr lang="en-US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0474E4E3-BDA7-424F-B920-A44718D62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Unser </a:t>
            </a:r>
            <a:r>
              <a:rPr lang="de-DE" dirty="0" err="1"/>
              <a:t>micro:bit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CACBBB3-1F75-604D-8428-C39D278376C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77799" y="3236698"/>
            <a:ext cx="8785225" cy="4714875"/>
          </a:xfrm>
        </p:spPr>
        <p:txBody>
          <a:bodyPr/>
          <a:lstStyle/>
          <a:p>
            <a:endParaRPr lang="de-DE" dirty="0"/>
          </a:p>
        </p:txBody>
      </p:sp>
      <p:pic>
        <p:nvPicPr>
          <p:cNvPr id="2050" name="Picture 2" descr="Machine generated alternative text:&#10;micro:bit &#10;2 programmable &#10;buttons &#10;Bluetooth @Smart antenna &#10;32-bit ARM @CortexTMMO CPU &#10;16K RAM 16MHz with Bluetooth Low Energy &#10;ßßß &#10;C PASS &#10;micro:bit &#10;Micro USB connector &#10;battery connector &#10;3 digital/analogue 25 individually power &#10;input/output rings programmable LEDs port &#10;FRONT &#10;ground back &#10;port &#10;accelerometer and compass &#10;BACK &#10;20 pin edge connector ">
            <a:extLst>
              <a:ext uri="{FF2B5EF4-FFF2-40B4-BE49-F238E27FC236}">
                <a16:creationId xmlns:a16="http://schemas.microsoft.com/office/drawing/2014/main" id="{459DE27A-1267-0545-A7D8-B4F1D61878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27920"/>
            <a:ext cx="9144000" cy="514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9456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388A2EE1-4FB5-AC4D-AAE3-5A28F4562FCE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3343499-4781-8F47-9616-5D65C730EB58}" type="slidenum">
              <a:rPr lang="en-US" smtClean="0"/>
              <a:t>7</a:t>
            </a:fld>
            <a:endParaRPr lang="en-US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6F5CEAE-22F2-1347-A2F3-B234F88B0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Die Programmierumgebung </a:t>
            </a:r>
            <a:r>
              <a:rPr lang="de-DE" dirty="0" err="1"/>
              <a:t>MakeCode.org</a:t>
            </a: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DC58230-67A9-5D48-BC36-2B789CF6DB1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911"/>
          <a:stretch/>
        </p:blipFill>
        <p:spPr>
          <a:xfrm>
            <a:off x="1059380" y="1815548"/>
            <a:ext cx="7025239" cy="4742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7181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9EB4852C-F633-3B45-8CFF-B3CBB18398E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3343499-4781-8F47-9616-5D65C730EB58}" type="slidenum">
              <a:rPr lang="en-US" smtClean="0"/>
              <a:t>8</a:t>
            </a:fld>
            <a:endParaRPr lang="en-US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ED2B8F01-8528-C541-B9D6-4EFA55E38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/>
              <a:t>Aufgabe 2: Euer erstes Programm: Was bewirkt es?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4DF3925B-2E8C-2B48-81C9-EEDFE49F34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3474" y="1924041"/>
            <a:ext cx="4537051" cy="4772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9425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9EB4852C-F633-3B45-8CFF-B3CBB18398E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3343499-4781-8F47-9616-5D65C730EB58}" type="slidenum">
              <a:rPr lang="en-US" smtClean="0"/>
              <a:t>9</a:t>
            </a:fld>
            <a:endParaRPr lang="en-US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ED2B8F01-8528-C541-B9D6-4EFA55E38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/>
              <a:t>Euer Programm: Ein lachendes und ein weinendes Gesicht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BC399CB-D40A-1042-BB8F-4551C51B49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800" y="2652622"/>
            <a:ext cx="2535592" cy="205200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5FEB2356-2576-114B-A2DC-0BFCBA2FAC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3392" y="2652622"/>
            <a:ext cx="2569856" cy="205200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4DF3925B-2E8C-2B48-81C9-EEDFE49F34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6843" y="2251844"/>
            <a:ext cx="3124488" cy="3286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838073"/>
      </p:ext>
    </p:extLst>
  </p:cSld>
  <p:clrMapOvr>
    <a:masterClrMapping/>
  </p:clrMapOvr>
</p:sld>
</file>

<file path=ppt/theme/theme1.xml><?xml version="1.0" encoding="utf-8"?>
<a:theme xmlns:a="http://schemas.openxmlformats.org/drawingml/2006/main" name="PPT_BKSD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UI/_rels/customUI.xml.rels><?xml version="1.0" encoding="UTF-8" standalone="yes"?>
<Relationships xmlns="http://schemas.openxmlformats.org/package/2006/relationships"><Relationship Id="BL_Typoraster_icon" Type="http://schemas.openxmlformats.org/officeDocument/2006/relationships/image" Target="images/BL_Typoraster_icon.png"/></Relationships>
</file>

<file path=customUI/customUI.xml><?xml version="1.0" encoding="utf-8"?>
<customUI xmlns="http://schemas.microsoft.com/office/2006/01/customui">
  <ribbon startFromScratch="false">
    <tabs>
      <tab id="MyCustomTab" label="CD/CI BL" insertAfterMso="TabView">
        <group id="customGroup1" label="Werkzeuge">
          <button id="customButton1" label="Mit Typoraster überlagern" image="BL_Typoraster_icon" size="large" onAction="overlayTyporaster"/>
        </group>
      </tab>
    </tabs>
  </ribbon>
</customUI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5190e86-0c51-412b-93dd-ff3a2e1c0417">
      <Terms xmlns="http://schemas.microsoft.com/office/infopath/2007/PartnerControls"/>
    </lcf76f155ced4ddcb4097134ff3c332f>
    <TaxCatchAll xmlns="af501325-81d2-4df8-aee3-0bfd38fe347c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48B74E433333147AFC88EB03CDD3143" ma:contentTypeVersion="18" ma:contentTypeDescription="Ein neues Dokument erstellen." ma:contentTypeScope="" ma:versionID="e5cfba90f9b4cea7e177c13ca8c83f2b">
  <xsd:schema xmlns:xsd="http://www.w3.org/2001/XMLSchema" xmlns:xs="http://www.w3.org/2001/XMLSchema" xmlns:p="http://schemas.microsoft.com/office/2006/metadata/properties" xmlns:ns2="af501325-81d2-4df8-aee3-0bfd38fe347c" xmlns:ns3="b5190e86-0c51-412b-93dd-ff3a2e1c0417" targetNamespace="http://schemas.microsoft.com/office/2006/metadata/properties" ma:root="true" ma:fieldsID="0ac8163b53d564f6f34920efe605f54b" ns2:_="" ns3:_="">
    <xsd:import namespace="af501325-81d2-4df8-aee3-0bfd38fe347c"/>
    <xsd:import namespace="b5190e86-0c51-412b-93dd-ff3a2e1c041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SearchProperties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501325-81d2-4df8-aee3-0bfd38fe347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813280bd-1e41-4b42-82d1-fb67b8505c57}" ma:internalName="TaxCatchAll" ma:showField="CatchAllData" ma:web="af501325-81d2-4df8-aee3-0bfd38fe347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5190e86-0c51-412b-93dd-ff3a2e1c041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Bildmarkierungen" ma:readOnly="false" ma:fieldId="{5cf76f15-5ced-4ddc-b409-7134ff3c332f}" ma:taxonomyMulti="true" ma:sspId="1b9cdc0a-41ed-4a7f-8385-63ed21cd502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dcmitype/"/>
    <ds:schemaRef ds:uri="http://purl.org/dc/terms/"/>
    <ds:schemaRef ds:uri="http://schemas.microsoft.com/office/infopath/2007/PartnerControls"/>
    <ds:schemaRef ds:uri="http://schemas.microsoft.com/sharepoint/v3/field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40324337-2E85-4DE8-AA34-321D05C338D8}"/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PPT_BKSD</Template>
  <TotalTime>0</TotalTime>
  <Words>689</Words>
  <Application>Microsoft Macintosh PowerPoint</Application>
  <PresentationFormat>Bildschirmpräsentation (4:3)</PresentationFormat>
  <Paragraphs>142</Paragraphs>
  <Slides>19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4" baseType="lpstr">
      <vt:lpstr>Arial</vt:lpstr>
      <vt:lpstr>Calibri</vt:lpstr>
      <vt:lpstr>Symbol</vt:lpstr>
      <vt:lpstr>Wingdings</vt:lpstr>
      <vt:lpstr>PPT_BKSD</vt:lpstr>
      <vt:lpstr>Der micro:bit</vt:lpstr>
      <vt:lpstr>Hauptkomponenten eines Computers</vt:lpstr>
      <vt:lpstr>Vergleich mit Lebewesen</vt:lpstr>
      <vt:lpstr>Aufgabe 1: Wir untersuchen unseren micro:bit</vt:lpstr>
      <vt:lpstr>Aufgabe 1: Wir untersuchen unseren micro:bit</vt:lpstr>
      <vt:lpstr>Unser micro:bit</vt:lpstr>
      <vt:lpstr>Die Programmierumgebung MakeCode.org</vt:lpstr>
      <vt:lpstr>Aufgabe 2: Euer erstes Programm: Was bewirkt es?</vt:lpstr>
      <vt:lpstr>Euer Programm: Ein lachendes und ein weinendes Gesicht</vt:lpstr>
      <vt:lpstr>Herunterladen des Programms (Firefox)</vt:lpstr>
      <vt:lpstr>Herunterladen des Programms (Safari)</vt:lpstr>
      <vt:lpstr>Pseudocode – Was soll das Programm tun?</vt:lpstr>
      <vt:lpstr>Der Pseudocode: Ein Beispiel</vt:lpstr>
      <vt:lpstr>Der Pseudocode: Ein Beispiel mit Tasten</vt:lpstr>
      <vt:lpstr>Der Pseudocode: Input und Output</vt:lpstr>
      <vt:lpstr>Algorithmen: Input und Output</vt:lpstr>
      <vt:lpstr>Algorithmen: Input und Output</vt:lpstr>
      <vt:lpstr>Aufgabe 3: Input und Output</vt:lpstr>
      <vt:lpstr>Input und Output</vt:lpstr>
    </vt:vector>
  </TitlesOfParts>
  <Company>Kantonale Verwaltungen BL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Voegtli, Priska BKSD</dc:creator>
  <cp:lastModifiedBy>Meier, Simone (SekTW)</cp:lastModifiedBy>
  <cp:revision>135</cp:revision>
  <dcterms:created xsi:type="dcterms:W3CDTF">2016-05-03T12:26:47Z</dcterms:created>
  <dcterms:modified xsi:type="dcterms:W3CDTF">2019-05-12T10:02:12Z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0x010100B48B74E433333147AFC88EB03CDD3143</vt:lpwstr>
  </property>
  <property fmtid="{D5CDD505-2E9C-101B-9397-08002B2CF9AE}" pid="3" name="MediaServiceImageTags">
    <vt:lpwstr/>
  </property>
</Properties>
</file>