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UI/images/BL_Typoraster_ic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98e67f2622ad4477" Type="http://schemas.microsoft.com/office/2006/relationships/ui/extensibility" Target="customUI/customUI.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93464" r:id="rId4"/>
  </p:sldMasterIdLst>
  <p:notesMasterIdLst>
    <p:notesMasterId r:id="rId27"/>
  </p:notesMasterIdLst>
  <p:handoutMasterIdLst>
    <p:handoutMasterId r:id="rId28"/>
  </p:handoutMasterIdLst>
  <p:sldIdLst>
    <p:sldId id="267" r:id="rId5"/>
    <p:sldId id="275" r:id="rId6"/>
    <p:sldId id="274" r:id="rId7"/>
    <p:sldId id="276" r:id="rId8"/>
    <p:sldId id="279" r:id="rId9"/>
    <p:sldId id="273" r:id="rId10"/>
    <p:sldId id="277" r:id="rId11"/>
    <p:sldId id="278" r:id="rId12"/>
    <p:sldId id="272" r:id="rId13"/>
    <p:sldId id="280" r:id="rId14"/>
    <p:sldId id="281" r:id="rId15"/>
    <p:sldId id="282" r:id="rId16"/>
    <p:sldId id="283" r:id="rId17"/>
    <p:sldId id="284" r:id="rId18"/>
    <p:sldId id="285" r:id="rId19"/>
    <p:sldId id="286" r:id="rId20"/>
    <p:sldId id="287" r:id="rId21"/>
    <p:sldId id="288" r:id="rId22"/>
    <p:sldId id="289" r:id="rId23"/>
    <p:sldId id="290" r:id="rId24"/>
    <p:sldId id="293" r:id="rId25"/>
    <p:sldId id="291"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4">
          <p15:clr>
            <a:srgbClr val="A4A3A4"/>
          </p15:clr>
        </p15:guide>
        <p15:guide id="2" orient="horz" pos="1236">
          <p15:clr>
            <a:srgbClr val="A4A3A4"/>
          </p15:clr>
        </p15:guide>
        <p15:guide id="3" orient="horz" pos="1079">
          <p15:clr>
            <a:srgbClr val="A4A3A4"/>
          </p15:clr>
        </p15:guide>
        <p15:guide id="4" orient="horz" pos="4206">
          <p15:clr>
            <a:srgbClr val="A4A3A4"/>
          </p15:clr>
        </p15:guide>
        <p15:guide id="5" orient="horz" pos="773">
          <p15:clr>
            <a:srgbClr val="A4A3A4"/>
          </p15:clr>
        </p15:guide>
        <p15:guide id="6" pos="112">
          <p15:clr>
            <a:srgbClr val="A4A3A4"/>
          </p15:clr>
        </p15:guide>
        <p15:guide id="7" pos="2824">
          <p15:clr>
            <a:srgbClr val="A4A3A4"/>
          </p15:clr>
        </p15:guide>
        <p15:guide id="8" pos="2936">
          <p15:clr>
            <a:srgbClr val="A4A3A4"/>
          </p15:clr>
        </p15:guide>
        <p15:guide id="9" pos="3389">
          <p15:clr>
            <a:srgbClr val="A4A3A4"/>
          </p15:clr>
        </p15:guide>
        <p15:guide id="10" pos="3502">
          <p15:clr>
            <a:srgbClr val="A4A3A4"/>
          </p15:clr>
        </p15:guide>
        <p15:guide id="11" pos="3953">
          <p15:clr>
            <a:srgbClr val="A4A3A4"/>
          </p15:clr>
        </p15:guide>
        <p15:guide id="12" pos="4067">
          <p15:clr>
            <a:srgbClr val="A4A3A4"/>
          </p15:clr>
        </p15:guide>
        <p15:guide id="13" pos="4517">
          <p15:clr>
            <a:srgbClr val="A4A3A4"/>
          </p15:clr>
        </p15:guide>
        <p15:guide id="14" pos="4630">
          <p15:clr>
            <a:srgbClr val="A4A3A4"/>
          </p15:clr>
        </p15:guide>
        <p15:guide id="15" pos="5082">
          <p15:clr>
            <a:srgbClr val="A4A3A4"/>
          </p15:clr>
        </p15:guide>
        <p15:guide id="16" pos="5196">
          <p15:clr>
            <a:srgbClr val="A4A3A4"/>
          </p15:clr>
        </p15:guide>
        <p15:guide id="17" pos="5646">
          <p15:clr>
            <a:srgbClr val="A4A3A4"/>
          </p15:clr>
        </p15:guide>
        <p15:guide id="18" pos="2373">
          <p15:clr>
            <a:srgbClr val="A4A3A4"/>
          </p15:clr>
        </p15:guide>
        <p15:guide id="19" pos="1693">
          <p15:clr>
            <a:srgbClr val="A4A3A4"/>
          </p15:clr>
        </p15:guide>
        <p15:guide id="20" pos="2258">
          <p15:clr>
            <a:srgbClr val="A4A3A4"/>
          </p15:clr>
        </p15:guide>
        <p15:guide id="21" pos="1809">
          <p15:clr>
            <a:srgbClr val="A4A3A4"/>
          </p15:clr>
        </p15:guide>
        <p15:guide id="22" pos="1243">
          <p15:clr>
            <a:srgbClr val="A4A3A4"/>
          </p15:clr>
        </p15:guide>
        <p15:guide id="23" pos="1128">
          <p15:clr>
            <a:srgbClr val="A4A3A4"/>
          </p15:clr>
        </p15:guide>
        <p15:guide id="24" pos="564">
          <p15:clr>
            <a:srgbClr val="A4A3A4"/>
          </p15:clr>
        </p15:guide>
        <p15:guide id="25" pos="67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595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3324E0-94D7-9F44-B13E-117673BD72C0}" v="8" dt="2019-05-12T10:32:54.329"/>
  </p1510:revLst>
</p1510:revInfo>
</file>

<file path=ppt/tableStyles.xml><?xml version="1.0" encoding="utf-8"?>
<a:tblStyleLst xmlns:a="http://schemas.openxmlformats.org/drawingml/2006/main" def="{5C22544A-7EE6-4342-B048-85BDC9FD1C3A}">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04" autoAdjust="0"/>
    <p:restoredTop sz="80556" autoAdjust="0"/>
  </p:normalViewPr>
  <p:slideViewPr>
    <p:cSldViewPr snapToGrid="0" snapToObjects="1">
      <p:cViewPr varScale="1">
        <p:scale>
          <a:sx n="83" d="100"/>
          <a:sy n="83" d="100"/>
        </p:scale>
        <p:origin x="240" y="200"/>
      </p:cViewPr>
      <p:guideLst>
        <p:guide orient="horz" pos="114"/>
        <p:guide orient="horz" pos="1236"/>
        <p:guide orient="horz" pos="1079"/>
        <p:guide orient="horz" pos="4206"/>
        <p:guide orient="horz" pos="773"/>
        <p:guide pos="112"/>
        <p:guide pos="2824"/>
        <p:guide pos="2936"/>
        <p:guide pos="3389"/>
        <p:guide pos="3502"/>
        <p:guide pos="3953"/>
        <p:guide pos="4067"/>
        <p:guide pos="4517"/>
        <p:guide pos="4630"/>
        <p:guide pos="5082"/>
        <p:guide pos="5196"/>
        <p:guide pos="5646"/>
        <p:guide pos="2373"/>
        <p:guide pos="1693"/>
        <p:guide pos="2258"/>
        <p:guide pos="1809"/>
        <p:guide pos="1243"/>
        <p:guide pos="1128"/>
        <p:guide pos="564"/>
        <p:guide pos="67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ier, Simone (SekTW)" userId="f827fa86-1fc2-4bed-a372-fca7cf1e1eb1" providerId="ADAL" clId="{823324E0-94D7-9F44-B13E-117673BD72C0}"/>
    <pc:docChg chg="modSld">
      <pc:chgData name="Meier, Simone (SekTW)" userId="f827fa86-1fc2-4bed-a372-fca7cf1e1eb1" providerId="ADAL" clId="{823324E0-94D7-9F44-B13E-117673BD72C0}" dt="2019-05-12T10:33:29.808" v="27" actId="20577"/>
      <pc:docMkLst>
        <pc:docMk/>
      </pc:docMkLst>
      <pc:sldChg chg="modSp">
        <pc:chgData name="Meier, Simone (SekTW)" userId="f827fa86-1fc2-4bed-a372-fca7cf1e1eb1" providerId="ADAL" clId="{823324E0-94D7-9F44-B13E-117673BD72C0}" dt="2019-05-12T10:23:27.605" v="3" actId="20577"/>
        <pc:sldMkLst>
          <pc:docMk/>
          <pc:sldMk cId="2084880757" sldId="267"/>
        </pc:sldMkLst>
        <pc:spChg chg="mod">
          <ac:chgData name="Meier, Simone (SekTW)" userId="f827fa86-1fc2-4bed-a372-fca7cf1e1eb1" providerId="ADAL" clId="{823324E0-94D7-9F44-B13E-117673BD72C0}" dt="2019-05-12T10:23:27.605" v="3" actId="20577"/>
          <ac:spMkLst>
            <pc:docMk/>
            <pc:sldMk cId="2084880757" sldId="267"/>
            <ac:spMk id="8" creationId="{00000000-0000-0000-0000-000000000000}"/>
          </ac:spMkLst>
        </pc:spChg>
      </pc:sldChg>
      <pc:sldChg chg="modSp">
        <pc:chgData name="Meier, Simone (SekTW)" userId="f827fa86-1fc2-4bed-a372-fca7cf1e1eb1" providerId="ADAL" clId="{823324E0-94D7-9F44-B13E-117673BD72C0}" dt="2019-05-12T10:23:46.472" v="8" actId="20577"/>
        <pc:sldMkLst>
          <pc:docMk/>
          <pc:sldMk cId="289976303" sldId="275"/>
        </pc:sldMkLst>
        <pc:spChg chg="mod">
          <ac:chgData name="Meier, Simone (SekTW)" userId="f827fa86-1fc2-4bed-a372-fca7cf1e1eb1" providerId="ADAL" clId="{823324E0-94D7-9F44-B13E-117673BD72C0}" dt="2019-05-12T10:23:46.472" v="8" actId="20577"/>
          <ac:spMkLst>
            <pc:docMk/>
            <pc:sldMk cId="289976303" sldId="275"/>
            <ac:spMk id="4" creationId="{6856E057-5DAB-8544-9D14-813A9D5ADA1E}"/>
          </ac:spMkLst>
        </pc:spChg>
      </pc:sldChg>
      <pc:sldChg chg="modSp">
        <pc:chgData name="Meier, Simone (SekTW)" userId="f827fa86-1fc2-4bed-a372-fca7cf1e1eb1" providerId="ADAL" clId="{823324E0-94D7-9F44-B13E-117673BD72C0}" dt="2019-05-12T10:33:29.808" v="27" actId="20577"/>
        <pc:sldMkLst>
          <pc:docMk/>
          <pc:sldMk cId="765071493" sldId="290"/>
        </pc:sldMkLst>
        <pc:spChg chg="mod">
          <ac:chgData name="Meier, Simone (SekTW)" userId="f827fa86-1fc2-4bed-a372-fca7cf1e1eb1" providerId="ADAL" clId="{823324E0-94D7-9F44-B13E-117673BD72C0}" dt="2019-05-12T10:33:29.808" v="27" actId="20577"/>
          <ac:spMkLst>
            <pc:docMk/>
            <pc:sldMk cId="765071493" sldId="290"/>
            <ac:spMk id="4" creationId="{9F07849E-A162-B64A-BE35-42196ABE314D}"/>
          </ac:spMkLst>
        </pc:spChg>
      </pc:sldChg>
    </pc:docChg>
  </pc:docChgLst>
  <pc:docChgLst>
    <pc:chgData name="Meier, Simone (SekTW)" userId="f827fa86-1fc2-4bed-a372-fca7cf1e1eb1" providerId="ADAL" clId="{11AF0C7D-8FCD-534A-9B5C-7D271A3B66B9}"/>
    <pc:docChg chg="undo custSel addSld delSld modSld">
      <pc:chgData name="Meier, Simone (SekTW)" userId="f827fa86-1fc2-4bed-a372-fca7cf1e1eb1" providerId="ADAL" clId="{11AF0C7D-8FCD-534A-9B5C-7D271A3B66B9}" dt="2019-03-09T16:46:07.040" v="318" actId="20577"/>
      <pc:docMkLst>
        <pc:docMk/>
      </pc:docMkLst>
      <pc:sldChg chg="modSp">
        <pc:chgData name="Meier, Simone (SekTW)" userId="f827fa86-1fc2-4bed-a372-fca7cf1e1eb1" providerId="ADAL" clId="{11AF0C7D-8FCD-534A-9B5C-7D271A3B66B9}" dt="2019-03-08T20:18:51.321" v="8" actId="20577"/>
        <pc:sldMkLst>
          <pc:docMk/>
          <pc:sldMk cId="2084880757" sldId="267"/>
        </pc:sldMkLst>
        <pc:spChg chg="mod">
          <ac:chgData name="Meier, Simone (SekTW)" userId="f827fa86-1fc2-4bed-a372-fca7cf1e1eb1" providerId="ADAL" clId="{11AF0C7D-8FCD-534A-9B5C-7D271A3B66B9}" dt="2019-03-08T20:18:51.321" v="8" actId="20577"/>
          <ac:spMkLst>
            <pc:docMk/>
            <pc:sldMk cId="2084880757" sldId="267"/>
            <ac:spMk id="8" creationId="{00000000-0000-0000-0000-000000000000}"/>
          </ac:spMkLst>
        </pc:spChg>
      </pc:sldChg>
    </pc:docChg>
  </pc:docChgLst>
  <pc:docChgLst>
    <pc:chgData name="Meier, Simone (SekTW)" userId="f827fa86-1fc2-4bed-a372-fca7cf1e1eb1" providerId="ADAL" clId="{CCD2BBAE-2C1B-D24C-92B6-7BA23779DE2E}"/>
    <pc:docChg chg="custSel addSld modSld">
      <pc:chgData name="Meier, Simone (SekTW)" userId="f827fa86-1fc2-4bed-a372-fca7cf1e1eb1" providerId="ADAL" clId="{CCD2BBAE-2C1B-D24C-92B6-7BA23779DE2E}" dt="2019-03-08T20:13:38.620" v="112" actId="1035"/>
      <pc:docMkLst>
        <pc:docMk/>
      </pc:docMkLst>
    </pc:docChg>
  </pc:docChgLst>
  <pc:docChgLst>
    <pc:chgData name="Meier, Simone (SekTW)" userId="f827fa86-1fc2-4bed-a372-fca7cf1e1eb1" providerId="ADAL" clId="{67B2158E-DDD9-864E-A3C5-CE6878772A22}"/>
    <pc:docChg chg="undo custSel addSld delSld modSld">
      <pc:chgData name="Meier, Simone (SekTW)" userId="f827fa86-1fc2-4bed-a372-fca7cf1e1eb1" providerId="ADAL" clId="{67B2158E-DDD9-864E-A3C5-CE6878772A22}" dt="2019-03-11T10:43:05.312" v="2032" actId="2696"/>
      <pc:docMkLst>
        <pc:docMk/>
      </pc:docMkLst>
      <pc:sldChg chg="modSp modAnim modNotesTx">
        <pc:chgData name="Meier, Simone (SekTW)" userId="f827fa86-1fc2-4bed-a372-fca7cf1e1eb1" providerId="ADAL" clId="{67B2158E-DDD9-864E-A3C5-CE6878772A22}" dt="2019-03-10T10:29:55.710" v="173" actId="12"/>
        <pc:sldMkLst>
          <pc:docMk/>
          <pc:sldMk cId="3697729767" sldId="272"/>
        </pc:sldMkLst>
        <pc:spChg chg="mod">
          <ac:chgData name="Meier, Simone (SekTW)" userId="f827fa86-1fc2-4bed-a372-fca7cf1e1eb1" providerId="ADAL" clId="{67B2158E-DDD9-864E-A3C5-CE6878772A22}" dt="2019-03-10T10:29:55.710" v="173" actId="12"/>
          <ac:spMkLst>
            <pc:docMk/>
            <pc:sldMk cId="3697729767" sldId="272"/>
            <ac:spMk id="4" creationId="{823391A5-6DE2-BB4D-8C93-C2B0A4D17392}"/>
          </ac:spMkLst>
        </pc:spChg>
      </pc:sldChg>
      <pc:sldChg chg="modSp">
        <pc:chgData name="Meier, Simone (SekTW)" userId="f827fa86-1fc2-4bed-a372-fca7cf1e1eb1" providerId="ADAL" clId="{67B2158E-DDD9-864E-A3C5-CE6878772A22}" dt="2019-03-11T09:42:33.981" v="1988" actId="20577"/>
        <pc:sldMkLst>
          <pc:docMk/>
          <pc:sldMk cId="1981818756" sldId="276"/>
        </pc:sldMkLst>
        <pc:spChg chg="mod">
          <ac:chgData name="Meier, Simone (SekTW)" userId="f827fa86-1fc2-4bed-a372-fca7cf1e1eb1" providerId="ADAL" clId="{67B2158E-DDD9-864E-A3C5-CE6878772A22}" dt="2019-03-11T09:42:33.981" v="1988" actId="20577"/>
          <ac:spMkLst>
            <pc:docMk/>
            <pc:sldMk cId="1981818756" sldId="276"/>
            <ac:spMk id="4" creationId="{43794CF7-04ED-1D48-BB0C-A7F220E0D5C4}"/>
          </ac:spMkLst>
        </pc:spChg>
      </pc:sldChg>
      <pc:sldChg chg="modSp add modNotesTx">
        <pc:chgData name="Meier, Simone (SekTW)" userId="f827fa86-1fc2-4bed-a372-fca7cf1e1eb1" providerId="ADAL" clId="{67B2158E-DDD9-864E-A3C5-CE6878772A22}" dt="2019-03-10T11:06:03.807" v="591" actId="20577"/>
        <pc:sldMkLst>
          <pc:docMk/>
          <pc:sldMk cId="3050545240" sldId="280"/>
        </pc:sldMkLst>
        <pc:spChg chg="mod">
          <ac:chgData name="Meier, Simone (SekTW)" userId="f827fa86-1fc2-4bed-a372-fca7cf1e1eb1" providerId="ADAL" clId="{67B2158E-DDD9-864E-A3C5-CE6878772A22}" dt="2019-03-10T11:06:03.807" v="591" actId="20577"/>
          <ac:spMkLst>
            <pc:docMk/>
            <pc:sldMk cId="3050545240" sldId="280"/>
            <ac:spMk id="3" creationId="{78617825-B070-F242-9764-88EC38E61FED}"/>
          </ac:spMkLst>
        </pc:spChg>
        <pc:spChg chg="mod">
          <ac:chgData name="Meier, Simone (SekTW)" userId="f827fa86-1fc2-4bed-a372-fca7cf1e1eb1" providerId="ADAL" clId="{67B2158E-DDD9-864E-A3C5-CE6878772A22}" dt="2019-03-10T10:32:13.359" v="272" actId="20577"/>
          <ac:spMkLst>
            <pc:docMk/>
            <pc:sldMk cId="3050545240" sldId="280"/>
            <ac:spMk id="4" creationId="{823391A5-6DE2-BB4D-8C93-C2B0A4D17392}"/>
          </ac:spMkLst>
        </pc:spChg>
      </pc:sldChg>
      <pc:sldChg chg="addSp delSp modSp add">
        <pc:chgData name="Meier, Simone (SekTW)" userId="f827fa86-1fc2-4bed-a372-fca7cf1e1eb1" providerId="ADAL" clId="{67B2158E-DDD9-864E-A3C5-CE6878772A22}" dt="2019-03-10T11:05:52.942" v="582" actId="20577"/>
        <pc:sldMkLst>
          <pc:docMk/>
          <pc:sldMk cId="2457942348" sldId="281"/>
        </pc:sldMkLst>
        <pc:spChg chg="mod">
          <ac:chgData name="Meier, Simone (SekTW)" userId="f827fa86-1fc2-4bed-a372-fca7cf1e1eb1" providerId="ADAL" clId="{67B2158E-DDD9-864E-A3C5-CE6878772A22}" dt="2019-03-10T11:05:52.942" v="582" actId="20577"/>
          <ac:spMkLst>
            <pc:docMk/>
            <pc:sldMk cId="2457942348" sldId="281"/>
            <ac:spMk id="3" creationId="{BCC16770-3507-E047-B7C4-8263B7ED947B}"/>
          </ac:spMkLst>
        </pc:spChg>
        <pc:spChg chg="mod">
          <ac:chgData name="Meier, Simone (SekTW)" userId="f827fa86-1fc2-4bed-a372-fca7cf1e1eb1" providerId="ADAL" clId="{67B2158E-DDD9-864E-A3C5-CE6878772A22}" dt="2019-03-10T10:49:27.599" v="450" actId="20577"/>
          <ac:spMkLst>
            <pc:docMk/>
            <pc:sldMk cId="2457942348" sldId="281"/>
            <ac:spMk id="4" creationId="{496216E3-8268-0942-B3B4-3BAFCCDC500C}"/>
          </ac:spMkLst>
        </pc:spChg>
        <pc:picChg chg="add mod modCrop">
          <ac:chgData name="Meier, Simone (SekTW)" userId="f827fa86-1fc2-4bed-a372-fca7cf1e1eb1" providerId="ADAL" clId="{67B2158E-DDD9-864E-A3C5-CE6878772A22}" dt="2019-03-10T11:03:02.916" v="471" actId="14100"/>
          <ac:picMkLst>
            <pc:docMk/>
            <pc:sldMk cId="2457942348" sldId="281"/>
            <ac:picMk id="6" creationId="{A27499EB-9DA0-C049-A571-71F2C90D9302}"/>
          </ac:picMkLst>
        </pc:picChg>
        <pc:picChg chg="add del mod">
          <ac:chgData name="Meier, Simone (SekTW)" userId="f827fa86-1fc2-4bed-a372-fca7cf1e1eb1" providerId="ADAL" clId="{67B2158E-DDD9-864E-A3C5-CE6878772A22}" dt="2019-03-10T10:48:36.349" v="424" actId="478"/>
          <ac:picMkLst>
            <pc:docMk/>
            <pc:sldMk cId="2457942348" sldId="281"/>
            <ac:picMk id="8" creationId="{D42D079F-F699-2343-AC83-1FE578F6BA9C}"/>
          </ac:picMkLst>
        </pc:picChg>
        <pc:picChg chg="add del mod modCrop">
          <ac:chgData name="Meier, Simone (SekTW)" userId="f827fa86-1fc2-4bed-a372-fca7cf1e1eb1" providerId="ADAL" clId="{67B2158E-DDD9-864E-A3C5-CE6878772A22}" dt="2019-03-10T11:02:27.418" v="461" actId="478"/>
          <ac:picMkLst>
            <pc:docMk/>
            <pc:sldMk cId="2457942348" sldId="281"/>
            <ac:picMk id="10" creationId="{751AC272-BDE1-904A-B679-696887F615EB}"/>
          </ac:picMkLst>
        </pc:picChg>
        <pc:picChg chg="add mod">
          <ac:chgData name="Meier, Simone (SekTW)" userId="f827fa86-1fc2-4bed-a372-fca7cf1e1eb1" providerId="ADAL" clId="{67B2158E-DDD9-864E-A3C5-CE6878772A22}" dt="2019-03-10T11:03:12.930" v="475" actId="1076"/>
          <ac:picMkLst>
            <pc:docMk/>
            <pc:sldMk cId="2457942348" sldId="281"/>
            <ac:picMk id="12" creationId="{BC98D6EF-D373-0F47-ADE7-4526F54A74F8}"/>
          </ac:picMkLst>
        </pc:picChg>
        <pc:picChg chg="add mod">
          <ac:chgData name="Meier, Simone (SekTW)" userId="f827fa86-1fc2-4bed-a372-fca7cf1e1eb1" providerId="ADAL" clId="{67B2158E-DDD9-864E-A3C5-CE6878772A22}" dt="2019-03-10T11:03:08.545" v="474" actId="1076"/>
          <ac:picMkLst>
            <pc:docMk/>
            <pc:sldMk cId="2457942348" sldId="281"/>
            <ac:picMk id="14" creationId="{2AE5E938-73C1-D142-A8A5-631DB638BF5F}"/>
          </ac:picMkLst>
        </pc:picChg>
      </pc:sldChg>
      <pc:sldChg chg="modSp add modAnim modNotesTx">
        <pc:chgData name="Meier, Simone (SekTW)" userId="f827fa86-1fc2-4bed-a372-fca7cf1e1eb1" providerId="ADAL" clId="{67B2158E-DDD9-864E-A3C5-CE6878772A22}" dt="2019-03-11T09:53:06.717" v="2000" actId="20577"/>
        <pc:sldMkLst>
          <pc:docMk/>
          <pc:sldMk cId="416438898" sldId="282"/>
        </pc:sldMkLst>
        <pc:spChg chg="mod">
          <ac:chgData name="Meier, Simone (SekTW)" userId="f827fa86-1fc2-4bed-a372-fca7cf1e1eb1" providerId="ADAL" clId="{67B2158E-DDD9-864E-A3C5-CE6878772A22}" dt="2019-03-10T11:44:34.302" v="707" actId="20577"/>
          <ac:spMkLst>
            <pc:docMk/>
            <pc:sldMk cId="416438898" sldId="282"/>
            <ac:spMk id="3" creationId="{8262EC91-B524-914B-A005-499761801835}"/>
          </ac:spMkLst>
        </pc:spChg>
        <pc:spChg chg="mod">
          <ac:chgData name="Meier, Simone (SekTW)" userId="f827fa86-1fc2-4bed-a372-fca7cf1e1eb1" providerId="ADAL" clId="{67B2158E-DDD9-864E-A3C5-CE6878772A22}" dt="2019-03-10T14:34:57.948" v="914" actId="20577"/>
          <ac:spMkLst>
            <pc:docMk/>
            <pc:sldMk cId="416438898" sldId="282"/>
            <ac:spMk id="4" creationId="{64A65D16-4532-6245-9206-1580D0D0FFD3}"/>
          </ac:spMkLst>
        </pc:spChg>
      </pc:sldChg>
      <pc:sldChg chg="modSp add">
        <pc:chgData name="Meier, Simone (SekTW)" userId="f827fa86-1fc2-4bed-a372-fca7cf1e1eb1" providerId="ADAL" clId="{67B2158E-DDD9-864E-A3C5-CE6878772A22}" dt="2019-03-10T14:25:58.431" v="848" actId="13926"/>
        <pc:sldMkLst>
          <pc:docMk/>
          <pc:sldMk cId="3185502522" sldId="283"/>
        </pc:sldMkLst>
        <pc:spChg chg="mod">
          <ac:chgData name="Meier, Simone (SekTW)" userId="f827fa86-1fc2-4bed-a372-fca7cf1e1eb1" providerId="ADAL" clId="{67B2158E-DDD9-864E-A3C5-CE6878772A22}" dt="2019-03-10T13:45:58.936" v="769" actId="20577"/>
          <ac:spMkLst>
            <pc:docMk/>
            <pc:sldMk cId="3185502522" sldId="283"/>
            <ac:spMk id="3" creationId="{7A9D3964-CC6B-8C4C-A992-0DA61C9DC21A}"/>
          </ac:spMkLst>
        </pc:spChg>
        <pc:spChg chg="mod">
          <ac:chgData name="Meier, Simone (SekTW)" userId="f827fa86-1fc2-4bed-a372-fca7cf1e1eb1" providerId="ADAL" clId="{67B2158E-DDD9-864E-A3C5-CE6878772A22}" dt="2019-03-10T14:25:58.431" v="848" actId="13926"/>
          <ac:spMkLst>
            <pc:docMk/>
            <pc:sldMk cId="3185502522" sldId="283"/>
            <ac:spMk id="4" creationId="{307E614B-B923-FB4F-8C25-4D9C48EA4D18}"/>
          </ac:spMkLst>
        </pc:spChg>
      </pc:sldChg>
      <pc:sldChg chg="modSp add modNotesTx">
        <pc:chgData name="Meier, Simone (SekTW)" userId="f827fa86-1fc2-4bed-a372-fca7cf1e1eb1" providerId="ADAL" clId="{67B2158E-DDD9-864E-A3C5-CE6878772A22}" dt="2019-03-10T14:31:31.271" v="910" actId="20577"/>
        <pc:sldMkLst>
          <pc:docMk/>
          <pc:sldMk cId="2724829649" sldId="284"/>
        </pc:sldMkLst>
        <pc:spChg chg="mod">
          <ac:chgData name="Meier, Simone (SekTW)" userId="f827fa86-1fc2-4bed-a372-fca7cf1e1eb1" providerId="ADAL" clId="{67B2158E-DDD9-864E-A3C5-CE6878772A22}" dt="2019-03-10T14:27:16.746" v="908" actId="20577"/>
          <ac:spMkLst>
            <pc:docMk/>
            <pc:sldMk cId="2724829649" sldId="284"/>
            <ac:spMk id="3" creationId="{7A9D3964-CC6B-8C4C-A992-0DA61C9DC21A}"/>
          </ac:spMkLst>
        </pc:spChg>
        <pc:spChg chg="mod">
          <ac:chgData name="Meier, Simone (SekTW)" userId="f827fa86-1fc2-4bed-a372-fca7cf1e1eb1" providerId="ADAL" clId="{67B2158E-DDD9-864E-A3C5-CE6878772A22}" dt="2019-03-10T14:26:57.131" v="877" actId="20577"/>
          <ac:spMkLst>
            <pc:docMk/>
            <pc:sldMk cId="2724829649" sldId="284"/>
            <ac:spMk id="4" creationId="{307E614B-B923-FB4F-8C25-4D9C48EA4D18}"/>
          </ac:spMkLst>
        </pc:spChg>
      </pc:sldChg>
      <pc:sldChg chg="addSp modSp add">
        <pc:chgData name="Meier, Simone (SekTW)" userId="f827fa86-1fc2-4bed-a372-fca7cf1e1eb1" providerId="ADAL" clId="{67B2158E-DDD9-864E-A3C5-CE6878772A22}" dt="2019-03-10T14:58:50.952" v="1073" actId="113"/>
        <pc:sldMkLst>
          <pc:docMk/>
          <pc:sldMk cId="2882748294" sldId="285"/>
        </pc:sldMkLst>
        <pc:spChg chg="mod">
          <ac:chgData name="Meier, Simone (SekTW)" userId="f827fa86-1fc2-4bed-a372-fca7cf1e1eb1" providerId="ADAL" clId="{67B2158E-DDD9-864E-A3C5-CE6878772A22}" dt="2019-03-10T14:39:46.898" v="958" actId="20577"/>
          <ac:spMkLst>
            <pc:docMk/>
            <pc:sldMk cId="2882748294" sldId="285"/>
            <ac:spMk id="3" creationId="{4C1C1207-4076-DC45-94F4-A4A3B8ECB7BB}"/>
          </ac:spMkLst>
        </pc:spChg>
        <pc:spChg chg="mod">
          <ac:chgData name="Meier, Simone (SekTW)" userId="f827fa86-1fc2-4bed-a372-fca7cf1e1eb1" providerId="ADAL" clId="{67B2158E-DDD9-864E-A3C5-CE6878772A22}" dt="2019-03-10T14:58:50.952" v="1073" actId="113"/>
          <ac:spMkLst>
            <pc:docMk/>
            <pc:sldMk cId="2882748294" sldId="285"/>
            <ac:spMk id="4" creationId="{983A72C6-0571-FC4F-ABEA-3B5550EA8CF5}"/>
          </ac:spMkLst>
        </pc:spChg>
        <pc:picChg chg="add mod">
          <ac:chgData name="Meier, Simone (SekTW)" userId="f827fa86-1fc2-4bed-a372-fca7cf1e1eb1" providerId="ADAL" clId="{67B2158E-DDD9-864E-A3C5-CE6878772A22}" dt="2019-03-10T14:58:26.256" v="1018" actId="1076"/>
          <ac:picMkLst>
            <pc:docMk/>
            <pc:sldMk cId="2882748294" sldId="285"/>
            <ac:picMk id="6" creationId="{0F2D38E5-968F-EF4C-8E5A-9404D6C1103F}"/>
          </ac:picMkLst>
        </pc:picChg>
        <pc:picChg chg="add mod">
          <ac:chgData name="Meier, Simone (SekTW)" userId="f827fa86-1fc2-4bed-a372-fca7cf1e1eb1" providerId="ADAL" clId="{67B2158E-DDD9-864E-A3C5-CE6878772A22}" dt="2019-03-10T14:58:27.580" v="1019" actId="1076"/>
          <ac:picMkLst>
            <pc:docMk/>
            <pc:sldMk cId="2882748294" sldId="285"/>
            <ac:picMk id="8" creationId="{298F5B74-22AC-764C-B74B-30554C4EDE10}"/>
          </ac:picMkLst>
        </pc:picChg>
        <pc:picChg chg="add mod">
          <ac:chgData name="Meier, Simone (SekTW)" userId="f827fa86-1fc2-4bed-a372-fca7cf1e1eb1" providerId="ADAL" clId="{67B2158E-DDD9-864E-A3C5-CE6878772A22}" dt="2019-03-10T14:58:28.712" v="1020" actId="1076"/>
          <ac:picMkLst>
            <pc:docMk/>
            <pc:sldMk cId="2882748294" sldId="285"/>
            <ac:picMk id="10" creationId="{03A4008A-27DF-4B4E-BEA7-5C21D7B88261}"/>
          </ac:picMkLst>
        </pc:picChg>
        <pc:picChg chg="add mod">
          <ac:chgData name="Meier, Simone (SekTW)" userId="f827fa86-1fc2-4bed-a372-fca7cf1e1eb1" providerId="ADAL" clId="{67B2158E-DDD9-864E-A3C5-CE6878772A22}" dt="2019-03-10T14:58:29.889" v="1021" actId="1076"/>
          <ac:picMkLst>
            <pc:docMk/>
            <pc:sldMk cId="2882748294" sldId="285"/>
            <ac:picMk id="12" creationId="{743A8CC7-27AC-1142-8E19-F5484C805AC5}"/>
          </ac:picMkLst>
        </pc:picChg>
      </pc:sldChg>
      <pc:sldChg chg="addSp modSp add">
        <pc:chgData name="Meier, Simone (SekTW)" userId="f827fa86-1fc2-4bed-a372-fca7cf1e1eb1" providerId="ADAL" clId="{67B2158E-DDD9-864E-A3C5-CE6878772A22}" dt="2019-03-10T16:00:46.117" v="1078" actId="1076"/>
        <pc:sldMkLst>
          <pc:docMk/>
          <pc:sldMk cId="1614335834" sldId="286"/>
        </pc:sldMkLst>
        <pc:spChg chg="mod">
          <ac:chgData name="Meier, Simone (SekTW)" userId="f827fa86-1fc2-4bed-a372-fca7cf1e1eb1" providerId="ADAL" clId="{67B2158E-DDD9-864E-A3C5-CE6878772A22}" dt="2019-03-10T15:53:18.807" v="1075"/>
          <ac:spMkLst>
            <pc:docMk/>
            <pc:sldMk cId="1614335834" sldId="286"/>
            <ac:spMk id="3" creationId="{50814292-296D-574F-BC1C-8EB867279664}"/>
          </ac:spMkLst>
        </pc:spChg>
        <pc:spChg chg="mod">
          <ac:chgData name="Meier, Simone (SekTW)" userId="f827fa86-1fc2-4bed-a372-fca7cf1e1eb1" providerId="ADAL" clId="{67B2158E-DDD9-864E-A3C5-CE6878772A22}" dt="2019-03-10T16:00:37.006" v="1076"/>
          <ac:spMkLst>
            <pc:docMk/>
            <pc:sldMk cId="1614335834" sldId="286"/>
            <ac:spMk id="4" creationId="{DE133072-FEBD-4C4F-B977-0B305C67EB7F}"/>
          </ac:spMkLst>
        </pc:spChg>
        <pc:picChg chg="add mod">
          <ac:chgData name="Meier, Simone (SekTW)" userId="f827fa86-1fc2-4bed-a372-fca7cf1e1eb1" providerId="ADAL" clId="{67B2158E-DDD9-864E-A3C5-CE6878772A22}" dt="2019-03-10T16:00:46.117" v="1078" actId="1076"/>
          <ac:picMkLst>
            <pc:docMk/>
            <pc:sldMk cId="1614335834" sldId="286"/>
            <ac:picMk id="6" creationId="{D25B6BBF-CF00-2D48-9817-1FF8BF0DA2A9}"/>
          </ac:picMkLst>
        </pc:picChg>
      </pc:sldChg>
      <pc:sldChg chg="addSp delSp modSp add">
        <pc:chgData name="Meier, Simone (SekTW)" userId="f827fa86-1fc2-4bed-a372-fca7cf1e1eb1" providerId="ADAL" clId="{67B2158E-DDD9-864E-A3C5-CE6878772A22}" dt="2019-03-10T16:01:24.552" v="1112" actId="1076"/>
        <pc:sldMkLst>
          <pc:docMk/>
          <pc:sldMk cId="208094092" sldId="287"/>
        </pc:sldMkLst>
        <pc:spChg chg="mod">
          <ac:chgData name="Meier, Simone (SekTW)" userId="f827fa86-1fc2-4bed-a372-fca7cf1e1eb1" providerId="ADAL" clId="{67B2158E-DDD9-864E-A3C5-CE6878772A22}" dt="2019-03-10T16:01:15.124" v="1108" actId="20577"/>
          <ac:spMkLst>
            <pc:docMk/>
            <pc:sldMk cId="208094092" sldId="287"/>
            <ac:spMk id="3" creationId="{50814292-296D-574F-BC1C-8EB867279664}"/>
          </ac:spMkLst>
        </pc:spChg>
        <pc:spChg chg="del mod">
          <ac:chgData name="Meier, Simone (SekTW)" userId="f827fa86-1fc2-4bed-a372-fca7cf1e1eb1" providerId="ADAL" clId="{67B2158E-DDD9-864E-A3C5-CE6878772A22}" dt="2019-03-10T16:01:17.977" v="1109" actId="478"/>
          <ac:spMkLst>
            <pc:docMk/>
            <pc:sldMk cId="208094092" sldId="287"/>
            <ac:spMk id="4" creationId="{DE133072-FEBD-4C4F-B977-0B305C67EB7F}"/>
          </ac:spMkLst>
        </pc:spChg>
        <pc:picChg chg="del">
          <ac:chgData name="Meier, Simone (SekTW)" userId="f827fa86-1fc2-4bed-a372-fca7cf1e1eb1" providerId="ADAL" clId="{67B2158E-DDD9-864E-A3C5-CE6878772A22}" dt="2019-03-10T16:00:59.354" v="1080" actId="478"/>
          <ac:picMkLst>
            <pc:docMk/>
            <pc:sldMk cId="208094092" sldId="287"/>
            <ac:picMk id="6" creationId="{D25B6BBF-CF00-2D48-9817-1FF8BF0DA2A9}"/>
          </ac:picMkLst>
        </pc:picChg>
        <pc:picChg chg="add mod">
          <ac:chgData name="Meier, Simone (SekTW)" userId="f827fa86-1fc2-4bed-a372-fca7cf1e1eb1" providerId="ADAL" clId="{67B2158E-DDD9-864E-A3C5-CE6878772A22}" dt="2019-03-10T16:01:24.552" v="1112" actId="1076"/>
          <ac:picMkLst>
            <pc:docMk/>
            <pc:sldMk cId="208094092" sldId="287"/>
            <ac:picMk id="7" creationId="{885719FD-5F89-F040-9B92-76695802D58D}"/>
          </ac:picMkLst>
        </pc:picChg>
      </pc:sldChg>
      <pc:sldChg chg="addSp delSp modSp add">
        <pc:chgData name="Meier, Simone (SekTW)" userId="f827fa86-1fc2-4bed-a372-fca7cf1e1eb1" providerId="ADAL" clId="{67B2158E-DDD9-864E-A3C5-CE6878772A22}" dt="2019-03-10T16:12:33.995" v="1480" actId="20577"/>
        <pc:sldMkLst>
          <pc:docMk/>
          <pc:sldMk cId="2786474630" sldId="288"/>
        </pc:sldMkLst>
        <pc:spChg chg="mod">
          <ac:chgData name="Meier, Simone (SekTW)" userId="f827fa86-1fc2-4bed-a372-fca7cf1e1eb1" providerId="ADAL" clId="{67B2158E-DDD9-864E-A3C5-CE6878772A22}" dt="2019-03-10T16:12:33.995" v="1480" actId="20577"/>
          <ac:spMkLst>
            <pc:docMk/>
            <pc:sldMk cId="2786474630" sldId="288"/>
            <ac:spMk id="4" creationId="{DE133072-FEBD-4C4F-B977-0B305C67EB7F}"/>
          </ac:spMkLst>
        </pc:spChg>
        <pc:picChg chg="del">
          <ac:chgData name="Meier, Simone (SekTW)" userId="f827fa86-1fc2-4bed-a372-fca7cf1e1eb1" providerId="ADAL" clId="{67B2158E-DDD9-864E-A3C5-CE6878772A22}" dt="2019-03-10T16:04:15.933" v="1114" actId="478"/>
          <ac:picMkLst>
            <pc:docMk/>
            <pc:sldMk cId="2786474630" sldId="288"/>
            <ac:picMk id="6" creationId="{D25B6BBF-CF00-2D48-9817-1FF8BF0DA2A9}"/>
          </ac:picMkLst>
        </pc:picChg>
        <pc:picChg chg="add mod">
          <ac:chgData name="Meier, Simone (SekTW)" userId="f827fa86-1fc2-4bed-a372-fca7cf1e1eb1" providerId="ADAL" clId="{67B2158E-DDD9-864E-A3C5-CE6878772A22}" dt="2019-03-10T16:09:10.151" v="1471" actId="1076"/>
          <ac:picMkLst>
            <pc:docMk/>
            <pc:sldMk cId="2786474630" sldId="288"/>
            <ac:picMk id="7" creationId="{8D04A836-E3E0-4044-8306-ED4221782DEC}"/>
          </ac:picMkLst>
        </pc:picChg>
      </pc:sldChg>
      <pc:sldChg chg="addSp modSp add modAnim modNotesTx">
        <pc:chgData name="Meier, Simone (SekTW)" userId="f827fa86-1fc2-4bed-a372-fca7cf1e1eb1" providerId="ADAL" clId="{67B2158E-DDD9-864E-A3C5-CE6878772A22}" dt="2019-03-10T18:02:13.521" v="1762" actId="20577"/>
        <pc:sldMkLst>
          <pc:docMk/>
          <pc:sldMk cId="2019344695" sldId="289"/>
        </pc:sldMkLst>
        <pc:spChg chg="mod">
          <ac:chgData name="Meier, Simone (SekTW)" userId="f827fa86-1fc2-4bed-a372-fca7cf1e1eb1" providerId="ADAL" clId="{67B2158E-DDD9-864E-A3C5-CE6878772A22}" dt="2019-03-10T18:02:00.634" v="1757" actId="20577"/>
          <ac:spMkLst>
            <pc:docMk/>
            <pc:sldMk cId="2019344695" sldId="289"/>
            <ac:spMk id="3" creationId="{61201A95-AE4E-A74B-8AC1-B74CA9EB3059}"/>
          </ac:spMkLst>
        </pc:spChg>
        <pc:spChg chg="mod">
          <ac:chgData name="Meier, Simone (SekTW)" userId="f827fa86-1fc2-4bed-a372-fca7cf1e1eb1" providerId="ADAL" clId="{67B2158E-DDD9-864E-A3C5-CE6878772A22}" dt="2019-03-10T18:02:13.521" v="1762" actId="20577"/>
          <ac:spMkLst>
            <pc:docMk/>
            <pc:sldMk cId="2019344695" sldId="289"/>
            <ac:spMk id="4" creationId="{07EF69E7-4029-0247-A5B3-CA324F6CA33C}"/>
          </ac:spMkLst>
        </pc:spChg>
        <pc:spChg chg="add mod">
          <ac:chgData name="Meier, Simone (SekTW)" userId="f827fa86-1fc2-4bed-a372-fca7cf1e1eb1" providerId="ADAL" clId="{67B2158E-DDD9-864E-A3C5-CE6878772A22}" dt="2019-03-10T18:01:20.854" v="1725" actId="27636"/>
          <ac:spMkLst>
            <pc:docMk/>
            <pc:sldMk cId="2019344695" sldId="289"/>
            <ac:spMk id="5" creationId="{80758409-58B7-1241-AA09-356E36CF37FE}"/>
          </ac:spMkLst>
        </pc:spChg>
      </pc:sldChg>
      <pc:sldChg chg="addSp delSp modSp add">
        <pc:chgData name="Meier, Simone (SekTW)" userId="f827fa86-1fc2-4bed-a372-fca7cf1e1eb1" providerId="ADAL" clId="{67B2158E-DDD9-864E-A3C5-CE6878772A22}" dt="2019-03-10T18:14:46.644" v="1934" actId="1076"/>
        <pc:sldMkLst>
          <pc:docMk/>
          <pc:sldMk cId="765071493" sldId="290"/>
        </pc:sldMkLst>
        <pc:spChg chg="mod">
          <ac:chgData name="Meier, Simone (SekTW)" userId="f827fa86-1fc2-4bed-a372-fca7cf1e1eb1" providerId="ADAL" clId="{67B2158E-DDD9-864E-A3C5-CE6878772A22}" dt="2019-03-10T18:01:51.952" v="1729"/>
          <ac:spMkLst>
            <pc:docMk/>
            <pc:sldMk cId="765071493" sldId="290"/>
            <ac:spMk id="3" creationId="{0CC9BDF2-B545-0E41-AF68-CEFF32942103}"/>
          </ac:spMkLst>
        </pc:spChg>
        <pc:spChg chg="mod">
          <ac:chgData name="Meier, Simone (SekTW)" userId="f827fa86-1fc2-4bed-a372-fca7cf1e1eb1" providerId="ADAL" clId="{67B2158E-DDD9-864E-A3C5-CE6878772A22}" dt="2019-03-10T18:14:31.482" v="1932"/>
          <ac:spMkLst>
            <pc:docMk/>
            <pc:sldMk cId="765071493" sldId="290"/>
            <ac:spMk id="4" creationId="{9F07849E-A162-B64A-BE35-42196ABE314D}"/>
          </ac:spMkLst>
        </pc:spChg>
        <pc:spChg chg="add del">
          <ac:chgData name="Meier, Simone (SekTW)" userId="f827fa86-1fc2-4bed-a372-fca7cf1e1eb1" providerId="ADAL" clId="{67B2158E-DDD9-864E-A3C5-CE6878772A22}" dt="2019-03-10T18:01:50.759" v="1728"/>
          <ac:spMkLst>
            <pc:docMk/>
            <pc:sldMk cId="765071493" sldId="290"/>
            <ac:spMk id="5" creationId="{0E9BB80E-F2CD-484B-A7A7-B9CB05946B33}"/>
          </ac:spMkLst>
        </pc:spChg>
        <pc:picChg chg="add mod modCrop">
          <ac:chgData name="Meier, Simone (SekTW)" userId="f827fa86-1fc2-4bed-a372-fca7cf1e1eb1" providerId="ADAL" clId="{67B2158E-DDD9-864E-A3C5-CE6878772A22}" dt="2019-03-10T18:14:46.644" v="1934" actId="1076"/>
          <ac:picMkLst>
            <pc:docMk/>
            <pc:sldMk cId="765071493" sldId="290"/>
            <ac:picMk id="6" creationId="{2C280103-C1AE-9F4F-A624-A1CD41D89EF5}"/>
          </ac:picMkLst>
        </pc:picChg>
      </pc:sldChg>
      <pc:sldChg chg="modSp add">
        <pc:chgData name="Meier, Simone (SekTW)" userId="f827fa86-1fc2-4bed-a372-fca7cf1e1eb1" providerId="ADAL" clId="{67B2158E-DDD9-864E-A3C5-CE6878772A22}" dt="2019-03-10T18:57:30.618" v="1971" actId="12"/>
        <pc:sldMkLst>
          <pc:docMk/>
          <pc:sldMk cId="3591146389" sldId="291"/>
        </pc:sldMkLst>
        <pc:spChg chg="mod">
          <ac:chgData name="Meier, Simone (SekTW)" userId="f827fa86-1fc2-4bed-a372-fca7cf1e1eb1" providerId="ADAL" clId="{67B2158E-DDD9-864E-A3C5-CE6878772A22}" dt="2019-03-10T18:57:21.112" v="1968" actId="20577"/>
          <ac:spMkLst>
            <pc:docMk/>
            <pc:sldMk cId="3591146389" sldId="291"/>
            <ac:spMk id="3" creationId="{9FA4BBE4-8AC9-CA4D-8129-B79A0484D1BA}"/>
          </ac:spMkLst>
        </pc:spChg>
        <pc:spChg chg="mod">
          <ac:chgData name="Meier, Simone (SekTW)" userId="f827fa86-1fc2-4bed-a372-fca7cf1e1eb1" providerId="ADAL" clId="{67B2158E-DDD9-864E-A3C5-CE6878772A22}" dt="2019-03-10T18:57:30.618" v="1971" actId="12"/>
          <ac:spMkLst>
            <pc:docMk/>
            <pc:sldMk cId="3591146389" sldId="291"/>
            <ac:spMk id="4" creationId="{722D5AF8-2210-E141-8354-1CFB94E5BA46}"/>
          </ac:spMkLst>
        </pc:spChg>
      </pc:sldChg>
      <pc:sldChg chg="addSp delSp modSp add">
        <pc:chgData name="Meier, Simone (SekTW)" userId="f827fa86-1fc2-4bed-a372-fca7cf1e1eb1" providerId="ADAL" clId="{67B2158E-DDD9-864E-A3C5-CE6878772A22}" dt="2019-03-11T10:34:15.660" v="2031" actId="1076"/>
        <pc:sldMkLst>
          <pc:docMk/>
          <pc:sldMk cId="3814435921" sldId="293"/>
        </pc:sldMkLst>
        <pc:spChg chg="mod">
          <ac:chgData name="Meier, Simone (SekTW)" userId="f827fa86-1fc2-4bed-a372-fca7cf1e1eb1" providerId="ADAL" clId="{67B2158E-DDD9-864E-A3C5-CE6878772A22}" dt="2019-03-11T10:32:30.965" v="2002"/>
          <ac:spMkLst>
            <pc:docMk/>
            <pc:sldMk cId="3814435921" sldId="293"/>
            <ac:spMk id="3" creationId="{0CC9BDF2-B545-0E41-AF68-CEFF32942103}"/>
          </ac:spMkLst>
        </pc:spChg>
        <pc:spChg chg="mod">
          <ac:chgData name="Meier, Simone (SekTW)" userId="f827fa86-1fc2-4bed-a372-fca7cf1e1eb1" providerId="ADAL" clId="{67B2158E-DDD9-864E-A3C5-CE6878772A22}" dt="2019-03-11T10:32:54.174" v="2025" actId="20577"/>
          <ac:spMkLst>
            <pc:docMk/>
            <pc:sldMk cId="3814435921" sldId="293"/>
            <ac:spMk id="4" creationId="{9F07849E-A162-B64A-BE35-42196ABE314D}"/>
          </ac:spMkLst>
        </pc:spChg>
        <pc:picChg chg="del">
          <ac:chgData name="Meier, Simone (SekTW)" userId="f827fa86-1fc2-4bed-a372-fca7cf1e1eb1" providerId="ADAL" clId="{67B2158E-DDD9-864E-A3C5-CE6878772A22}" dt="2019-03-11T10:33:00.593" v="2026" actId="478"/>
          <ac:picMkLst>
            <pc:docMk/>
            <pc:sldMk cId="3814435921" sldId="293"/>
            <ac:picMk id="6" creationId="{2C280103-C1AE-9F4F-A624-A1CD41D89EF5}"/>
          </ac:picMkLst>
        </pc:picChg>
        <pc:picChg chg="add mod">
          <ac:chgData name="Meier, Simone (SekTW)" userId="f827fa86-1fc2-4bed-a372-fca7cf1e1eb1" providerId="ADAL" clId="{67B2158E-DDD9-864E-A3C5-CE6878772A22}" dt="2019-03-11T10:34:15.660" v="2031" actId="1076"/>
          <ac:picMkLst>
            <pc:docMk/>
            <pc:sldMk cId="3814435921" sldId="293"/>
            <ac:picMk id="7" creationId="{EC4E878D-DCC5-2048-969E-931CC8939779}"/>
          </ac:picMkLst>
        </pc:picChg>
      </pc:sldChg>
    </pc:docChg>
  </pc:docChgLst>
  <pc:docChgLst>
    <pc:chgData name="Meier, Simone (SekTW)" userId="f827fa86-1fc2-4bed-a372-fca7cf1e1eb1" providerId="ADAL" clId="{343DC7D5-A985-3342-AF05-F2CBE2BB6616}"/>
    <pc:docChg chg="undo custSel modSld">
      <pc:chgData name="Meier, Simone (SekTW)" userId="f827fa86-1fc2-4bed-a372-fca7cf1e1eb1" providerId="ADAL" clId="{343DC7D5-A985-3342-AF05-F2CBE2BB6616}" dt="2019-04-12T14:59:13.422" v="7" actId="1076"/>
      <pc:docMkLst>
        <pc:docMk/>
      </pc:docMkLst>
      <pc:sldChg chg="addSp delSp modSp">
        <pc:chgData name="Meier, Simone (SekTW)" userId="f827fa86-1fc2-4bed-a372-fca7cf1e1eb1" providerId="ADAL" clId="{343DC7D5-A985-3342-AF05-F2CBE2BB6616}" dt="2019-04-12T14:59:13.422" v="7" actId="1076"/>
        <pc:sldMkLst>
          <pc:docMk/>
          <pc:sldMk cId="3814435921" sldId="293"/>
        </pc:sldMkLst>
        <pc:picChg chg="add mod">
          <ac:chgData name="Meier, Simone (SekTW)" userId="f827fa86-1fc2-4bed-a372-fca7cf1e1eb1" providerId="ADAL" clId="{343DC7D5-A985-3342-AF05-F2CBE2BB6616}" dt="2019-04-12T14:59:13.422" v="7" actId="1076"/>
          <ac:picMkLst>
            <pc:docMk/>
            <pc:sldMk cId="3814435921" sldId="293"/>
            <ac:picMk id="6" creationId="{048B23D2-6ED8-5E4F-8D14-4A2E64F617BD}"/>
          </ac:picMkLst>
        </pc:picChg>
        <pc:picChg chg="add del">
          <ac:chgData name="Meier, Simone (SekTW)" userId="f827fa86-1fc2-4bed-a372-fca7cf1e1eb1" providerId="ADAL" clId="{343DC7D5-A985-3342-AF05-F2CBE2BB6616}" dt="2019-04-12T14:59:03.261" v="2" actId="478"/>
          <ac:picMkLst>
            <pc:docMk/>
            <pc:sldMk cId="3814435921" sldId="293"/>
            <ac:picMk id="7" creationId="{EC4E878D-DCC5-2048-969E-931CC8939779}"/>
          </ac:picMkLst>
        </pc:picChg>
      </pc:sldChg>
    </pc:docChg>
  </pc:docChgLst>
  <pc:docChgLst>
    <pc:chgData name="Meier, Simone (SekTW)" userId="f827fa86-1fc2-4bed-a372-fca7cf1e1eb1" providerId="ADAL" clId="{A2D928E4-C452-3E42-8204-9F28EB69642A}"/>
    <pc:docChg chg="undo redo custSel modSld modMainMaster">
      <pc:chgData name="Meier, Simone (SekTW)" userId="f827fa86-1fc2-4bed-a372-fca7cf1e1eb1" providerId="ADAL" clId="{A2D928E4-C452-3E42-8204-9F28EB69642A}" dt="2019-04-14T15:22:51.474" v="77" actId="14100"/>
      <pc:docMkLst>
        <pc:docMk/>
      </pc:docMkLst>
      <pc:sldChg chg="modSp">
        <pc:chgData name="Meier, Simone (SekTW)" userId="f827fa86-1fc2-4bed-a372-fca7cf1e1eb1" providerId="ADAL" clId="{A2D928E4-C452-3E42-8204-9F28EB69642A}" dt="2019-04-14T12:40:57.593" v="31" actId="1036"/>
        <pc:sldMkLst>
          <pc:docMk/>
          <pc:sldMk cId="289976303" sldId="275"/>
        </pc:sldMkLst>
        <pc:spChg chg="mod">
          <ac:chgData name="Meier, Simone (SekTW)" userId="f827fa86-1fc2-4bed-a372-fca7cf1e1eb1" providerId="ADAL" clId="{A2D928E4-C452-3E42-8204-9F28EB69642A}" dt="2019-04-14T12:40:57.593" v="31" actId="1036"/>
          <ac:spMkLst>
            <pc:docMk/>
            <pc:sldMk cId="289976303" sldId="275"/>
            <ac:spMk id="4" creationId="{6856E057-5DAB-8544-9D14-813A9D5ADA1E}"/>
          </ac:spMkLst>
        </pc:spChg>
      </pc:sldChg>
      <pc:sldChg chg="addSp delSp modSp">
        <pc:chgData name="Meier, Simone (SekTW)" userId="f827fa86-1fc2-4bed-a372-fca7cf1e1eb1" providerId="ADAL" clId="{A2D928E4-C452-3E42-8204-9F28EB69642A}" dt="2019-04-11T08:15:30.382" v="26" actId="1076"/>
        <pc:sldMkLst>
          <pc:docMk/>
          <pc:sldMk cId="2845023286" sldId="278"/>
        </pc:sldMkLst>
        <pc:spChg chg="mod">
          <ac:chgData name="Meier, Simone (SekTW)" userId="f827fa86-1fc2-4bed-a372-fca7cf1e1eb1" providerId="ADAL" clId="{A2D928E4-C452-3E42-8204-9F28EB69642A}" dt="2019-04-11T08:13:06.842" v="16" actId="20577"/>
          <ac:spMkLst>
            <pc:docMk/>
            <pc:sldMk cId="2845023286" sldId="278"/>
            <ac:spMk id="10" creationId="{5C45DDC0-26B0-E74D-A382-E17331DDB607}"/>
          </ac:spMkLst>
        </pc:spChg>
        <pc:picChg chg="add mod modCrop">
          <ac:chgData name="Meier, Simone (SekTW)" userId="f827fa86-1fc2-4bed-a372-fca7cf1e1eb1" providerId="ADAL" clId="{A2D928E4-C452-3E42-8204-9F28EB69642A}" dt="2019-04-11T08:15:30.382" v="26" actId="1076"/>
          <ac:picMkLst>
            <pc:docMk/>
            <pc:sldMk cId="2845023286" sldId="278"/>
            <ac:picMk id="8" creationId="{FFDB95EB-EDBA-7249-8C62-C3F5F888BCD7}"/>
          </ac:picMkLst>
        </pc:picChg>
        <pc:picChg chg="del">
          <ac:chgData name="Meier, Simone (SekTW)" userId="f827fa86-1fc2-4bed-a372-fca7cf1e1eb1" providerId="ADAL" clId="{A2D928E4-C452-3E42-8204-9F28EB69642A}" dt="2019-04-11T08:13:09.194" v="17" actId="478"/>
          <ac:picMkLst>
            <pc:docMk/>
            <pc:sldMk cId="2845023286" sldId="278"/>
            <ac:picMk id="12" creationId="{7D0E34C1-6708-CD49-9497-D8BD23F6F234}"/>
          </ac:picMkLst>
        </pc:picChg>
      </pc:sldChg>
      <pc:sldChg chg="modSp modAnim modNotesTx">
        <pc:chgData name="Meier, Simone (SekTW)" userId="f827fa86-1fc2-4bed-a372-fca7cf1e1eb1" providerId="ADAL" clId="{A2D928E4-C452-3E42-8204-9F28EB69642A}" dt="2019-04-14T12:54:11.369" v="42" actId="20577"/>
        <pc:sldMkLst>
          <pc:docMk/>
          <pc:sldMk cId="416438898" sldId="282"/>
        </pc:sldMkLst>
        <pc:spChg chg="mod">
          <ac:chgData name="Meier, Simone (SekTW)" userId="f827fa86-1fc2-4bed-a372-fca7cf1e1eb1" providerId="ADAL" clId="{A2D928E4-C452-3E42-8204-9F28EB69642A}" dt="2019-04-14T12:53:39.607" v="34" actId="20577"/>
          <ac:spMkLst>
            <pc:docMk/>
            <pc:sldMk cId="416438898" sldId="282"/>
            <ac:spMk id="4" creationId="{64A65D16-4532-6245-9206-1580D0D0FFD3}"/>
          </ac:spMkLst>
        </pc:spChg>
      </pc:sldChg>
      <pc:sldChg chg="modSp">
        <pc:chgData name="Meier, Simone (SekTW)" userId="f827fa86-1fc2-4bed-a372-fca7cf1e1eb1" providerId="ADAL" clId="{A2D928E4-C452-3E42-8204-9F28EB69642A}" dt="2019-04-14T12:54:51.503" v="45" actId="20577"/>
        <pc:sldMkLst>
          <pc:docMk/>
          <pc:sldMk cId="3185502522" sldId="283"/>
        </pc:sldMkLst>
        <pc:spChg chg="mod">
          <ac:chgData name="Meier, Simone (SekTW)" userId="f827fa86-1fc2-4bed-a372-fca7cf1e1eb1" providerId="ADAL" clId="{A2D928E4-C452-3E42-8204-9F28EB69642A}" dt="2019-04-14T12:54:51.503" v="45" actId="20577"/>
          <ac:spMkLst>
            <pc:docMk/>
            <pc:sldMk cId="3185502522" sldId="283"/>
            <ac:spMk id="4" creationId="{307E614B-B923-FB4F-8C25-4D9C48EA4D18}"/>
          </ac:spMkLst>
        </pc:spChg>
      </pc:sldChg>
      <pc:sldChg chg="modSp">
        <pc:chgData name="Meier, Simone (SekTW)" userId="f827fa86-1fc2-4bed-a372-fca7cf1e1eb1" providerId="ADAL" clId="{A2D928E4-C452-3E42-8204-9F28EB69642A}" dt="2019-04-14T12:56:11.334" v="50" actId="20577"/>
        <pc:sldMkLst>
          <pc:docMk/>
          <pc:sldMk cId="2724829649" sldId="284"/>
        </pc:sldMkLst>
        <pc:spChg chg="mod">
          <ac:chgData name="Meier, Simone (SekTW)" userId="f827fa86-1fc2-4bed-a372-fca7cf1e1eb1" providerId="ADAL" clId="{A2D928E4-C452-3E42-8204-9F28EB69642A}" dt="2019-04-14T12:56:11.334" v="50" actId="20577"/>
          <ac:spMkLst>
            <pc:docMk/>
            <pc:sldMk cId="2724829649" sldId="284"/>
            <ac:spMk id="4" creationId="{307E614B-B923-FB4F-8C25-4D9C48EA4D18}"/>
          </ac:spMkLst>
        </pc:spChg>
      </pc:sldChg>
      <pc:sldChg chg="modSp">
        <pc:chgData name="Meier, Simone (SekTW)" userId="f827fa86-1fc2-4bed-a372-fca7cf1e1eb1" providerId="ADAL" clId="{A2D928E4-C452-3E42-8204-9F28EB69642A}" dt="2019-04-14T13:14:53.366" v="76" actId="20577"/>
        <pc:sldMkLst>
          <pc:docMk/>
          <pc:sldMk cId="3591146389" sldId="291"/>
        </pc:sldMkLst>
        <pc:spChg chg="mod">
          <ac:chgData name="Meier, Simone (SekTW)" userId="f827fa86-1fc2-4bed-a372-fca7cf1e1eb1" providerId="ADAL" clId="{A2D928E4-C452-3E42-8204-9F28EB69642A}" dt="2019-04-14T13:14:53.366" v="76" actId="20577"/>
          <ac:spMkLst>
            <pc:docMk/>
            <pc:sldMk cId="3591146389" sldId="291"/>
            <ac:spMk id="4" creationId="{722D5AF8-2210-E141-8354-1CFB94E5BA46}"/>
          </ac:spMkLst>
        </pc:spChg>
      </pc:sldChg>
      <pc:sldMasterChg chg="modSldLayout">
        <pc:chgData name="Meier, Simone (SekTW)" userId="f827fa86-1fc2-4bed-a372-fca7cf1e1eb1" providerId="ADAL" clId="{A2D928E4-C452-3E42-8204-9F28EB69642A}" dt="2019-04-14T15:22:51.474" v="77" actId="14100"/>
        <pc:sldMasterMkLst>
          <pc:docMk/>
          <pc:sldMasterMk cId="3693843513" sldId="2147493464"/>
        </pc:sldMasterMkLst>
        <pc:sldLayoutChg chg="modSp">
          <pc:chgData name="Meier, Simone (SekTW)" userId="f827fa86-1fc2-4bed-a372-fca7cf1e1eb1" providerId="ADAL" clId="{A2D928E4-C452-3E42-8204-9F28EB69642A}" dt="2019-04-14T15:22:51.474" v="77" actId="14100"/>
          <pc:sldLayoutMkLst>
            <pc:docMk/>
            <pc:sldMasterMk cId="3693843513" sldId="2147493464"/>
            <pc:sldLayoutMk cId="1621065393" sldId="2147493467"/>
          </pc:sldLayoutMkLst>
          <pc:spChg chg="mod">
            <ac:chgData name="Meier, Simone (SekTW)" userId="f827fa86-1fc2-4bed-a372-fca7cf1e1eb1" providerId="ADAL" clId="{A2D928E4-C452-3E42-8204-9F28EB69642A}" dt="2019-04-14T15:22:51.474" v="77" actId="14100"/>
            <ac:spMkLst>
              <pc:docMk/>
              <pc:sldMasterMk cId="3693843513" sldId="2147493464"/>
              <pc:sldLayoutMk cId="1621065393" sldId="2147493467"/>
              <ac:spMk id="4"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9E7306B-1849-1642-83CD-33830B42A476}" type="datetimeFigureOut">
              <a:rPr lang="en-US" smtClean="0"/>
              <a:t>5/12/19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FDA3322-4079-BF4A-9D9D-8E40754E0905}" type="slidenum">
              <a:rPr lang="en-US" smtClean="0"/>
              <a:t>‹Nr.›</a:t>
            </a:fld>
            <a:endParaRPr lang="en-US"/>
          </a:p>
        </p:txBody>
      </p:sp>
    </p:spTree>
    <p:extLst>
      <p:ext uri="{BB962C8B-B14F-4D97-AF65-F5344CB8AC3E}">
        <p14:creationId xmlns:p14="http://schemas.microsoft.com/office/powerpoint/2010/main" val="26301343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E97467-056E-E244-B20D-F2C91E7BC69D}" type="datetimeFigureOut">
              <a:rPr lang="en-US" smtClean="0"/>
              <a:t>5/12/19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3551E-C1F7-3449-9D64-1DB59B6C672B}" type="slidenum">
              <a:rPr lang="en-US" smtClean="0"/>
              <a:t>‹Nr.›</a:t>
            </a:fld>
            <a:endParaRPr lang="en-US"/>
          </a:p>
        </p:txBody>
      </p:sp>
    </p:spTree>
    <p:extLst>
      <p:ext uri="{BB962C8B-B14F-4D97-AF65-F5344CB8AC3E}">
        <p14:creationId xmlns:p14="http://schemas.microsoft.com/office/powerpoint/2010/main" val="28548225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U-RxyhMYUo&amp;feature=youtu.b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2</a:t>
            </a:fld>
            <a:endParaRPr lang="en-US"/>
          </a:p>
        </p:txBody>
      </p:sp>
    </p:spTree>
    <p:extLst>
      <p:ext uri="{BB962C8B-B14F-4D97-AF65-F5344CB8AC3E}">
        <p14:creationId xmlns:p14="http://schemas.microsoft.com/office/powerpoint/2010/main" val="3929655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dirty="0"/>
              <a:t>Beispiel Konstanten: Namen der Spieler</a:t>
            </a:r>
          </a:p>
          <a:p>
            <a:pPr marL="0" marR="0" lvl="0" indent="0" algn="l" defTabSz="457200" rtl="0" eaLnBrk="1" fontAlgn="auto" latinLnBrk="0" hangingPunct="1">
              <a:lnSpc>
                <a:spcPct val="100000"/>
              </a:lnSpc>
              <a:spcBef>
                <a:spcPts val="0"/>
              </a:spcBef>
              <a:spcAft>
                <a:spcPts val="0"/>
              </a:spcAft>
              <a:buClrTx/>
              <a:buSzTx/>
              <a:buFontTx/>
              <a:buNone/>
              <a:tabLst/>
              <a:defRPr/>
            </a:pPr>
            <a:r>
              <a:rPr lang="de-DE" dirty="0"/>
              <a:t>Beispiel Variablen: Anzahl der Siege der Spieler/-innen</a:t>
            </a:r>
          </a:p>
        </p:txBody>
      </p:sp>
      <p:sp>
        <p:nvSpPr>
          <p:cNvPr id="4" name="Foliennummernplatzhalter 3"/>
          <p:cNvSpPr>
            <a:spLocks noGrp="1"/>
          </p:cNvSpPr>
          <p:nvPr>
            <p:ph type="sldNum" sz="quarter" idx="5"/>
          </p:nvPr>
        </p:nvSpPr>
        <p:spPr/>
        <p:txBody>
          <a:bodyPr/>
          <a:lstStyle/>
          <a:p>
            <a:fld id="{7393551E-C1F7-3449-9D64-1DB59B6C672B}" type="slidenum">
              <a:rPr lang="en-US" smtClean="0"/>
              <a:t>3</a:t>
            </a:fld>
            <a:endParaRPr lang="en-US"/>
          </a:p>
        </p:txBody>
      </p:sp>
    </p:spTree>
    <p:extLst>
      <p:ext uri="{BB962C8B-B14F-4D97-AF65-F5344CB8AC3E}">
        <p14:creationId xmlns:p14="http://schemas.microsoft.com/office/powerpoint/2010/main" val="794311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rtl="0" fontAlgn="ctr"/>
            <a:r>
              <a:rPr lang="de-DE" dirty="0"/>
              <a:t>Beispiele Konstanten</a:t>
            </a:r>
            <a:r>
              <a:rPr lang="de-CH" sz="1200" kern="1200" dirty="0">
                <a:solidFill>
                  <a:schemeClr val="tx1"/>
                </a:solidFill>
                <a:effectLst/>
                <a:latin typeface="+mn-lt"/>
                <a:ea typeface="+mn-ea"/>
                <a:cs typeface="+mn-cs"/>
              </a:rPr>
              <a:t>: Wochentag, Jahr, Name des Schülers, Adresse der Schule</a:t>
            </a:r>
          </a:p>
          <a:p>
            <a:pPr rtl="0" fontAlgn="ctr"/>
            <a:r>
              <a:rPr lang="de-CH" sz="1200" kern="1200" dirty="0">
                <a:solidFill>
                  <a:schemeClr val="tx1"/>
                </a:solidFill>
                <a:effectLst/>
                <a:latin typeface="+mn-lt"/>
                <a:ea typeface="+mn-ea"/>
                <a:cs typeface="+mn-cs"/>
              </a:rPr>
              <a:t>Beispiele Variablen: Temperatur / Wetter, Uhrzeit, Unterrichtsfach, ob die Schüler stehen oder sitzen</a:t>
            </a:r>
          </a:p>
        </p:txBody>
      </p:sp>
      <p:sp>
        <p:nvSpPr>
          <p:cNvPr id="4" name="Foliennummernplatzhalter 3"/>
          <p:cNvSpPr>
            <a:spLocks noGrp="1"/>
          </p:cNvSpPr>
          <p:nvPr>
            <p:ph type="sldNum" sz="quarter" idx="5"/>
          </p:nvPr>
        </p:nvSpPr>
        <p:spPr/>
        <p:txBody>
          <a:bodyPr/>
          <a:lstStyle/>
          <a:p>
            <a:fld id="{7393551E-C1F7-3449-9D64-1DB59B6C672B}" type="slidenum">
              <a:rPr lang="en-US" smtClean="0"/>
              <a:t>4</a:t>
            </a:fld>
            <a:endParaRPr lang="en-US"/>
          </a:p>
        </p:txBody>
      </p:sp>
    </p:spTree>
    <p:extLst>
      <p:ext uri="{BB962C8B-B14F-4D97-AF65-F5344CB8AC3E}">
        <p14:creationId xmlns:p14="http://schemas.microsoft.com/office/powerpoint/2010/main" val="25290367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dirty="0">
                <a:hlinkClick r:id="rId3"/>
              </a:rPr>
              <a:t>https://www.youtube.com/watch?v=-U-RxyhMYUo&amp;feature=youtu.be</a:t>
            </a:r>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5</a:t>
            </a:fld>
            <a:endParaRPr lang="en-US"/>
          </a:p>
        </p:txBody>
      </p:sp>
    </p:spTree>
    <p:extLst>
      <p:ext uri="{BB962C8B-B14F-4D97-AF65-F5344CB8AC3E}">
        <p14:creationId xmlns:p14="http://schemas.microsoft.com/office/powerpoint/2010/main" val="13140349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9</a:t>
            </a:fld>
            <a:endParaRPr lang="en-US"/>
          </a:p>
        </p:txBody>
      </p:sp>
    </p:spTree>
    <p:extLst>
      <p:ext uri="{BB962C8B-B14F-4D97-AF65-F5344CB8AC3E}">
        <p14:creationId xmlns:p14="http://schemas.microsoft.com/office/powerpoint/2010/main" val="27525575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dirty="0"/>
              <a:t>Vorschläge: "Spieler1", "</a:t>
            </a:r>
            <a:r>
              <a:rPr lang="de-DE" dirty="0" err="1"/>
              <a:t>SpielerA</a:t>
            </a:r>
            <a:r>
              <a:rPr lang="de-DE" dirty="0"/>
              <a:t>", "Gewinne1", "</a:t>
            </a:r>
            <a:r>
              <a:rPr lang="de-DE" dirty="0" err="1"/>
              <a:t>Agewinnt</a:t>
            </a:r>
            <a:r>
              <a:rPr lang="de-DE" dirty="0"/>
              <a:t>"…</a:t>
            </a:r>
          </a:p>
          <a:p>
            <a:pPr marL="0" marR="0" lvl="0" indent="0" algn="l" defTabSz="4572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Diskutieren Sie, warum (oder warum nicht) verschiedene Vorschläge deutlich machen, welchen Wert die Variable haben wird. Im Allgemeinen sollten Variablennamen eindeutig beschreiben, welche Art von Informationen sie enthalten.</a:t>
            </a:r>
            <a:endParaRPr lang="de-DE" dirty="0"/>
          </a:p>
          <a:p>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10</a:t>
            </a:fld>
            <a:endParaRPr lang="en-US"/>
          </a:p>
        </p:txBody>
      </p:sp>
    </p:spTree>
    <p:extLst>
      <p:ext uri="{BB962C8B-B14F-4D97-AF65-F5344CB8AC3E}">
        <p14:creationId xmlns:p14="http://schemas.microsoft.com/office/powerpoint/2010/main" val="30866916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Pseudocode:</a:t>
            </a:r>
          </a:p>
          <a:p>
            <a:pPr rtl="0" fontAlgn="ctr"/>
            <a:r>
              <a:rPr lang="de-DE" sz="1200" kern="1200" dirty="0">
                <a:solidFill>
                  <a:schemeClr val="tx1"/>
                </a:solidFill>
                <a:effectLst/>
                <a:latin typeface="+mn-lt"/>
                <a:ea typeface="+mn-ea"/>
                <a:cs typeface="+mn-cs"/>
              </a:rPr>
              <a:t>Drücke Taste A, um einen Sieg für Spielerin A aufzuzeichnen.</a:t>
            </a:r>
          </a:p>
          <a:p>
            <a:pPr rtl="0" fontAlgn="ctr"/>
            <a:r>
              <a:rPr lang="de-DE" sz="1200" kern="1200" dirty="0">
                <a:solidFill>
                  <a:schemeClr val="tx1"/>
                </a:solidFill>
                <a:effectLst/>
                <a:latin typeface="+mn-lt"/>
                <a:ea typeface="+mn-ea"/>
                <a:cs typeface="+mn-cs"/>
              </a:rPr>
              <a:t>Drücke Taste B, um einen Sieg für Spieler B aufzuzeichnen.</a:t>
            </a:r>
          </a:p>
          <a:p>
            <a:pPr rtl="0" fontAlgn="ctr"/>
            <a:r>
              <a:rPr lang="de-DE" sz="1200" kern="1200" dirty="0">
                <a:solidFill>
                  <a:schemeClr val="tx1"/>
                </a:solidFill>
                <a:effectLst/>
                <a:latin typeface="+mn-lt"/>
                <a:ea typeface="+mn-ea"/>
                <a:cs typeface="+mn-cs"/>
              </a:rPr>
              <a:t>Drücke beide Tasten gleichzeitig, um ein Unentschieden aufzuzeichnen.</a:t>
            </a:r>
          </a:p>
          <a:p>
            <a:pPr rtl="0" fontAlgn="ctr"/>
            <a:r>
              <a:rPr lang="de-CH" sz="1200" kern="1200" dirty="0">
                <a:solidFill>
                  <a:schemeClr val="tx1"/>
                </a:solidFill>
                <a:effectLst/>
                <a:latin typeface="+mn-lt"/>
                <a:ea typeface="+mn-ea"/>
                <a:cs typeface="+mn-cs"/>
              </a:rPr>
              <a:t>Jedes Mal, wenn man die A-Taste drückt, um einen Sieg für Spielerin A aufzuzeichnen, wird eine 1 zum aktuellen Wert der Variablen «</a:t>
            </a:r>
            <a:r>
              <a:rPr lang="de-CH" sz="1200" kern="1200" dirty="0" err="1">
                <a:solidFill>
                  <a:schemeClr val="tx1"/>
                </a:solidFill>
                <a:effectLst/>
                <a:latin typeface="+mn-lt"/>
                <a:ea typeface="+mn-ea"/>
                <a:cs typeface="+mn-cs"/>
              </a:rPr>
              <a:t>SpielerA</a:t>
            </a:r>
            <a:r>
              <a:rPr lang="de-CH" sz="1200" kern="1200" dirty="0">
                <a:solidFill>
                  <a:schemeClr val="tx1"/>
                </a:solidFill>
                <a:effectLst/>
                <a:latin typeface="+mn-lt"/>
                <a:ea typeface="+mn-ea"/>
                <a:cs typeface="+mn-cs"/>
              </a:rPr>
              <a:t>» hinzugefügt.</a:t>
            </a:r>
          </a:p>
          <a:p>
            <a:pPr rtl="0" fontAlgn="ctr"/>
            <a:r>
              <a:rPr lang="de-CH" sz="1200" kern="1200" dirty="0">
                <a:solidFill>
                  <a:schemeClr val="tx1"/>
                </a:solidFill>
                <a:effectLst/>
                <a:latin typeface="+mn-lt"/>
                <a:ea typeface="+mn-ea"/>
                <a:cs typeface="+mn-cs"/>
              </a:rPr>
              <a:t>Jedes Mal, wenn man die B-Taste drückt, um einen Sieg für Spieler B aufzuzeichnen, wird eine 1 zum aktuellen Wert der Variablen «</a:t>
            </a:r>
            <a:r>
              <a:rPr lang="de-CH" sz="1200" kern="1200" dirty="0" err="1">
                <a:solidFill>
                  <a:schemeClr val="tx1"/>
                </a:solidFill>
                <a:effectLst/>
                <a:latin typeface="+mn-lt"/>
                <a:ea typeface="+mn-ea"/>
                <a:cs typeface="+mn-cs"/>
              </a:rPr>
              <a:t>SpielerB</a:t>
            </a:r>
            <a:r>
              <a:rPr lang="de-CH" sz="1200" kern="1200" dirty="0">
                <a:solidFill>
                  <a:schemeClr val="tx1"/>
                </a:solidFill>
                <a:effectLst/>
                <a:latin typeface="+mn-lt"/>
                <a:ea typeface="+mn-ea"/>
                <a:cs typeface="+mn-cs"/>
              </a:rPr>
              <a:t>» hinzugefügt.</a:t>
            </a:r>
          </a:p>
          <a:p>
            <a:pPr rtl="0" fontAlgn="ctr"/>
            <a:r>
              <a:rPr lang="de-CH" sz="1200" kern="1200" dirty="0">
                <a:solidFill>
                  <a:schemeClr val="tx1"/>
                </a:solidFill>
                <a:effectLst/>
                <a:latin typeface="+mn-lt"/>
                <a:ea typeface="+mn-ea"/>
                <a:cs typeface="+mn-cs"/>
              </a:rPr>
              <a:t>Jedes Mal, wenn man beide Tasten gleichzeitig drückt, um ein Unentschieden aufzuzeichnen, wird eine 1 zum aktuellen Wert der Variablen «unentschieden» hinzugefügt.</a:t>
            </a:r>
          </a:p>
        </p:txBody>
      </p:sp>
      <p:sp>
        <p:nvSpPr>
          <p:cNvPr id="4" name="Foliennummernplatzhalter 3"/>
          <p:cNvSpPr>
            <a:spLocks noGrp="1"/>
          </p:cNvSpPr>
          <p:nvPr>
            <p:ph type="sldNum" sz="quarter" idx="5"/>
          </p:nvPr>
        </p:nvSpPr>
        <p:spPr/>
        <p:txBody>
          <a:bodyPr/>
          <a:lstStyle/>
          <a:p>
            <a:fld id="{7393551E-C1F7-3449-9D64-1DB59B6C672B}" type="slidenum">
              <a:rPr lang="en-US" smtClean="0"/>
              <a:t>12</a:t>
            </a:fld>
            <a:endParaRPr lang="en-US"/>
          </a:p>
        </p:txBody>
      </p:sp>
    </p:spTree>
    <p:extLst>
      <p:ext uri="{BB962C8B-B14F-4D97-AF65-F5344CB8AC3E}">
        <p14:creationId xmlns:p14="http://schemas.microsoft.com/office/powerpoint/2010/main" val="37242865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Beispiele: Berechnen und Anzeigen der Gewinne und/oder Verluste eines Spielers als prozentualen Anteil aller gespielten Runden.</a:t>
            </a:r>
          </a:p>
          <a:p>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14</a:t>
            </a:fld>
            <a:endParaRPr lang="en-US"/>
          </a:p>
        </p:txBody>
      </p:sp>
    </p:spTree>
    <p:extLst>
      <p:ext uri="{BB962C8B-B14F-4D97-AF65-F5344CB8AC3E}">
        <p14:creationId xmlns:p14="http://schemas.microsoft.com/office/powerpoint/2010/main" val="34940879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200" kern="1200" dirty="0">
                <a:solidFill>
                  <a:schemeClr val="tx1"/>
                </a:solidFill>
                <a:effectLst/>
                <a:latin typeface="+mn-lt"/>
                <a:ea typeface="+mn-ea"/>
                <a:cs typeface="+mn-cs"/>
              </a:rPr>
              <a:t>Wiederholungen </a:t>
            </a:r>
            <a:r>
              <a:rPr lang="de-CH" sz="1200" kern="1200" dirty="0">
                <a:solidFill>
                  <a:schemeClr val="tx1"/>
                </a:solidFill>
                <a:effectLst/>
                <a:latin typeface="+mn-lt"/>
                <a:ea typeface="+mn-ea"/>
                <a:cs typeface="+mn-cs"/>
                <a:sym typeface="Wingdings" pitchFamily="2" charset="2"/>
              </a:rPr>
              <a:t> </a:t>
            </a:r>
            <a:r>
              <a:rPr lang="de-CH" sz="1200" kern="1200" dirty="0">
                <a:solidFill>
                  <a:schemeClr val="tx1"/>
                </a:solidFill>
                <a:effectLst/>
                <a:latin typeface="+mn-lt"/>
                <a:ea typeface="+mn-ea"/>
                <a:cs typeface="+mn-cs"/>
              </a:rPr>
              <a:t>Schleife</a:t>
            </a:r>
          </a:p>
          <a:p>
            <a:pPr rtl="0" fontAlgn="ctr"/>
            <a:r>
              <a:rPr lang="de-CH" sz="1200" kern="1200" dirty="0">
                <a:solidFill>
                  <a:schemeClr val="tx1"/>
                </a:solidFill>
                <a:effectLst/>
                <a:latin typeface="+mn-lt"/>
                <a:ea typeface="+mn-ea"/>
                <a:cs typeface="+mn-cs"/>
              </a:rPr>
              <a:t>Welche ist die einzige Variable, die sich in diesem Pseudocode ändert? </a:t>
            </a:r>
            <a:r>
              <a:rPr lang="de-CH" sz="1200" i="1" kern="1200" dirty="0">
                <a:solidFill>
                  <a:schemeClr val="tx1"/>
                </a:solidFill>
                <a:effectLst/>
                <a:latin typeface="+mn-lt"/>
                <a:ea typeface="+mn-ea"/>
                <a:cs typeface="+mn-cs"/>
              </a:rPr>
              <a:t>Der Wert der x-Koordinate.</a:t>
            </a:r>
            <a:endParaRPr lang="de-CH" sz="1200" kern="1200" dirty="0">
              <a:solidFill>
                <a:schemeClr val="tx1"/>
              </a:solidFill>
              <a:effectLst/>
              <a:latin typeface="+mn-lt"/>
              <a:ea typeface="+mn-ea"/>
              <a:cs typeface="+mn-cs"/>
            </a:endParaRPr>
          </a:p>
          <a:p>
            <a:r>
              <a:rPr lang="de-CH" sz="1200" kern="1200" dirty="0">
                <a:solidFill>
                  <a:schemeClr val="tx1"/>
                </a:solidFill>
                <a:effectLst/>
                <a:latin typeface="+mn-lt"/>
                <a:ea typeface="+mn-ea"/>
                <a:cs typeface="+mn-cs"/>
              </a:rPr>
              <a:t>Wie stark ändert sich der Wert der x-Koordinate jedes Mal? </a:t>
            </a:r>
            <a:r>
              <a:rPr lang="de-CH" sz="1200" i="1" kern="1200" dirty="0">
                <a:solidFill>
                  <a:schemeClr val="tx1"/>
                </a:solidFill>
                <a:effectLst/>
                <a:latin typeface="+mn-lt"/>
                <a:ea typeface="+mn-ea"/>
                <a:cs typeface="+mn-cs"/>
              </a:rPr>
              <a:t>Der Wert der x-Koordinate ändert sich jedes Mal um 1.</a:t>
            </a:r>
            <a:endParaRPr lang="de-CH" sz="1200" kern="1200" dirty="0">
              <a:solidFill>
                <a:schemeClr val="tx1"/>
              </a:solidFill>
              <a:effectLst/>
              <a:latin typeface="+mn-lt"/>
              <a:ea typeface="+mn-ea"/>
              <a:cs typeface="+mn-cs"/>
            </a:endParaRPr>
          </a:p>
          <a:p>
            <a:r>
              <a:rPr lang="de-CH" sz="1200" kern="1200" dirty="0">
                <a:solidFill>
                  <a:schemeClr val="tx1"/>
                </a:solidFill>
                <a:effectLst/>
                <a:latin typeface="+mn-lt"/>
                <a:ea typeface="+mn-ea"/>
                <a:cs typeface="+mn-cs"/>
              </a:rPr>
              <a:t>Wie gross ist der Wertebereich für die x-Koordinate? </a:t>
            </a:r>
            <a:r>
              <a:rPr lang="de-CH" sz="1200" i="1" kern="1200" dirty="0">
                <a:solidFill>
                  <a:schemeClr val="tx1"/>
                </a:solidFill>
                <a:effectLst/>
                <a:latin typeface="+mn-lt"/>
                <a:ea typeface="+mn-ea"/>
                <a:cs typeface="+mn-cs"/>
              </a:rPr>
              <a:t>Der Wertebereich für die x-Koordinate ist 0 bis 4.</a:t>
            </a:r>
            <a:endParaRPr lang="de-CH" sz="1200" kern="1200" dirty="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19</a:t>
            </a:fld>
            <a:endParaRPr lang="en-US"/>
          </a:p>
        </p:txBody>
      </p:sp>
    </p:spTree>
    <p:extLst>
      <p:ext uri="{BB962C8B-B14F-4D97-AF65-F5344CB8AC3E}">
        <p14:creationId xmlns:p14="http://schemas.microsoft.com/office/powerpoint/2010/main" val="3665033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seite">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1962150"/>
            <a:ext cx="9144000" cy="4902587"/>
          </a:xfrm>
        </p:spPr>
        <p:txBody>
          <a:bodyPr/>
          <a:lstStyle/>
          <a:p>
            <a:r>
              <a:rPr lang="de-DE"/>
              <a:t>Bild durch Klicken auf Symbol hinzufügen</a:t>
            </a:r>
            <a:endParaRPr lang="en-US" dirty="0"/>
          </a:p>
        </p:txBody>
      </p:sp>
      <p:pic>
        <p:nvPicPr>
          <p:cNvPr id="2" name="typoraste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2912"/>
            <a:ext cx="9144000" cy="4895088"/>
          </a:xfrm>
          <a:prstGeom prst="rect">
            <a:avLst/>
          </a:prstGeom>
        </p:spPr>
      </p:pic>
      <p:sp>
        <p:nvSpPr>
          <p:cNvPr id="5" name="Title Placeholder 1"/>
          <p:cNvSpPr>
            <a:spLocks noGrp="1"/>
          </p:cNvSpPr>
          <p:nvPr>
            <p:ph type="title" hasCustomPrompt="1"/>
          </p:nvPr>
        </p:nvSpPr>
        <p:spPr>
          <a:xfrm>
            <a:off x="177799" y="997527"/>
            <a:ext cx="8785225" cy="715386"/>
          </a:xfrm>
          <a:prstGeom prst="rect">
            <a:avLst/>
          </a:prstGeom>
        </p:spPr>
        <p:txBody>
          <a:bodyPr vert="horz" lIns="0" tIns="0" rIns="0" bIns="0" rtlCol="0" anchor="b" anchorCtr="0">
            <a:noAutofit/>
          </a:bodyPr>
          <a:lstStyle>
            <a:lvl1pPr>
              <a:lnSpc>
                <a:spcPct val="90000"/>
              </a:lnSpc>
              <a:defRPr baseline="0"/>
            </a:lvl1pPr>
          </a:lstStyle>
          <a:p>
            <a:r>
              <a:rPr lang="de-DE" dirty="0"/>
              <a:t>Haupttitel (25pt fett)</a:t>
            </a:r>
            <a:endParaRPr lang="en-US" dirty="0"/>
          </a:p>
        </p:txBody>
      </p:sp>
      <p:sp>
        <p:nvSpPr>
          <p:cNvPr id="6" name="Textplatzhalter 3"/>
          <p:cNvSpPr>
            <a:spLocks noGrp="1"/>
          </p:cNvSpPr>
          <p:nvPr>
            <p:ph type="body" sz="quarter" idx="11" hasCustomPrompt="1"/>
          </p:nvPr>
        </p:nvSpPr>
        <p:spPr>
          <a:xfrm>
            <a:off x="177800" y="180975"/>
            <a:ext cx="4305300" cy="175160"/>
          </a:xfrm>
        </p:spPr>
        <p:txBody>
          <a:bodyPr>
            <a:noAutofit/>
          </a:bodyPr>
          <a:lstStyle>
            <a:lvl1pPr marL="0" indent="0">
              <a:buNone/>
              <a:defRPr sz="1000">
                <a:solidFill>
                  <a:srgbClr val="555959"/>
                </a:solidFill>
              </a:defRPr>
            </a:lvl1pPr>
          </a:lstStyle>
          <a:p>
            <a:pPr lvl="0"/>
            <a:r>
              <a:rPr lang="de-DE" dirty="0"/>
              <a:t>Autor Vorname Nachname, Datum</a:t>
            </a:r>
            <a:endParaRPr lang="de-CH" dirty="0"/>
          </a:p>
        </p:txBody>
      </p:sp>
    </p:spTree>
    <p:extLst>
      <p:ext uri="{BB962C8B-B14F-4D97-AF65-F5344CB8AC3E}">
        <p14:creationId xmlns:p14="http://schemas.microsoft.com/office/powerpoint/2010/main" val="1728351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llgemeiner Inhalt">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a:xfrm>
            <a:off x="177800" y="186403"/>
            <a:ext cx="796758" cy="365125"/>
          </a:xfrm>
          <a:prstGeom prst="rect">
            <a:avLst/>
          </a:prstGeom>
        </p:spPr>
        <p:txBody>
          <a:bodyPr/>
          <a:lstStyle/>
          <a:p>
            <a:fld id="{63343499-4781-8F47-9616-5D65C730EB58}" type="slidenum">
              <a:rPr lang="en-US" smtClean="0"/>
              <a:t>‹Nr.›</a:t>
            </a:fld>
            <a:endParaRPr lang="en-US" dirty="0"/>
          </a:p>
        </p:txBody>
      </p:sp>
      <p:sp>
        <p:nvSpPr>
          <p:cNvPr id="8" name="Title Placeholder 1"/>
          <p:cNvSpPr>
            <a:spLocks noGrp="1"/>
          </p:cNvSpPr>
          <p:nvPr>
            <p:ph type="title" hasCustomPrompt="1"/>
          </p:nvPr>
        </p:nvSpPr>
        <p:spPr>
          <a:xfrm>
            <a:off x="177801" y="972001"/>
            <a:ext cx="8785224" cy="740912"/>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
        <p:nvSpPr>
          <p:cNvPr id="5" name="Textplatzhalter 4"/>
          <p:cNvSpPr>
            <a:spLocks noGrp="1"/>
          </p:cNvSpPr>
          <p:nvPr>
            <p:ph type="body" sz="quarter" idx="14"/>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Tree>
    <p:extLst>
      <p:ext uri="{BB962C8B-B14F-4D97-AF65-F5344CB8AC3E}">
        <p14:creationId xmlns:p14="http://schemas.microsoft.com/office/powerpoint/2010/main" val="1621065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seite mit Untertitel">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1962150"/>
            <a:ext cx="9144000" cy="4902587"/>
          </a:xfrm>
        </p:spPr>
        <p:txBody>
          <a:bodyPr/>
          <a:lstStyle/>
          <a:p>
            <a:r>
              <a:rPr lang="de-DE"/>
              <a:t>Bild durch Klicken auf Symbol hinzufügen</a:t>
            </a:r>
            <a:endParaRPr lang="en-US" dirty="0"/>
          </a:p>
        </p:txBody>
      </p:sp>
      <p:pic>
        <p:nvPicPr>
          <p:cNvPr id="2" name="typoraste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2061"/>
            <a:ext cx="9144000" cy="4895088"/>
          </a:xfrm>
          <a:prstGeom prst="rect">
            <a:avLst/>
          </a:prstGeom>
        </p:spPr>
      </p:pic>
      <p:sp>
        <p:nvSpPr>
          <p:cNvPr id="5" name="Title Placeholder 1"/>
          <p:cNvSpPr>
            <a:spLocks noGrp="1"/>
          </p:cNvSpPr>
          <p:nvPr>
            <p:ph type="title" hasCustomPrompt="1"/>
          </p:nvPr>
        </p:nvSpPr>
        <p:spPr>
          <a:xfrm>
            <a:off x="177800" y="1141522"/>
            <a:ext cx="8640000" cy="340652"/>
          </a:xfrm>
          <a:prstGeom prst="rect">
            <a:avLst/>
          </a:prstGeom>
        </p:spPr>
        <p:txBody>
          <a:bodyPr vert="horz" lIns="0" tIns="0" rIns="0" bIns="0" rtlCol="0" anchor="b" anchorCtr="0">
            <a:noAutofit/>
          </a:bodyPr>
          <a:lstStyle>
            <a:lvl1pPr>
              <a:defRPr baseline="0"/>
            </a:lvl1pPr>
          </a:lstStyle>
          <a:p>
            <a:r>
              <a:rPr lang="de-DE" dirty="0"/>
              <a:t>Haupttitel (25pt fett)</a:t>
            </a:r>
            <a:endParaRPr lang="en-US" dirty="0"/>
          </a:p>
        </p:txBody>
      </p:sp>
      <p:sp>
        <p:nvSpPr>
          <p:cNvPr id="9" name="Textplatzhalter 8"/>
          <p:cNvSpPr>
            <a:spLocks noGrp="1"/>
          </p:cNvSpPr>
          <p:nvPr>
            <p:ph type="body" sz="quarter" idx="11" hasCustomPrompt="1"/>
          </p:nvPr>
        </p:nvSpPr>
        <p:spPr>
          <a:xfrm>
            <a:off x="177800" y="1503978"/>
            <a:ext cx="8640000" cy="206408"/>
          </a:xfrm>
        </p:spPr>
        <p:txBody>
          <a:bodyPr>
            <a:noAutofit/>
          </a:bodyPr>
          <a:lstStyle>
            <a:lvl1pPr marL="0" indent="0">
              <a:lnSpc>
                <a:spcPts val="1600"/>
              </a:lnSpc>
              <a:spcBef>
                <a:spcPts val="0"/>
              </a:spcBef>
              <a:buNone/>
              <a:defRPr sz="1600" baseline="0">
                <a:solidFill>
                  <a:srgbClr val="FF0000"/>
                </a:solidFill>
                <a:latin typeface="+mj-lt"/>
              </a:defRPr>
            </a:lvl1pPr>
          </a:lstStyle>
          <a:p>
            <a:pPr lvl="0"/>
            <a:r>
              <a:rPr lang="de-CH" sz="1600" dirty="0">
                <a:latin typeface="+mj-lt"/>
              </a:rPr>
              <a:t>Untertitel (16pt normal)</a:t>
            </a:r>
            <a:endParaRPr lang="de-CH" dirty="0"/>
          </a:p>
        </p:txBody>
      </p:sp>
      <p:sp>
        <p:nvSpPr>
          <p:cNvPr id="6" name="Textplatzhalter 3"/>
          <p:cNvSpPr>
            <a:spLocks noGrp="1"/>
          </p:cNvSpPr>
          <p:nvPr>
            <p:ph type="body" sz="quarter" idx="12" hasCustomPrompt="1"/>
          </p:nvPr>
        </p:nvSpPr>
        <p:spPr>
          <a:xfrm>
            <a:off x="177800" y="180975"/>
            <a:ext cx="4305300" cy="175160"/>
          </a:xfrm>
        </p:spPr>
        <p:txBody>
          <a:bodyPr>
            <a:noAutofit/>
          </a:bodyPr>
          <a:lstStyle>
            <a:lvl1pPr marL="0" indent="0">
              <a:buNone/>
              <a:defRPr sz="1000">
                <a:solidFill>
                  <a:srgbClr val="555959"/>
                </a:solidFill>
              </a:defRPr>
            </a:lvl1pPr>
          </a:lstStyle>
          <a:p>
            <a:pPr lvl="0"/>
            <a:r>
              <a:rPr lang="de-DE" dirty="0"/>
              <a:t>Autor Vorname Nachname, Datum</a:t>
            </a:r>
            <a:endParaRPr lang="de-CH" dirty="0"/>
          </a:p>
        </p:txBody>
      </p:sp>
    </p:spTree>
    <p:extLst>
      <p:ext uri="{BB962C8B-B14F-4D97-AF65-F5344CB8AC3E}">
        <p14:creationId xmlns:p14="http://schemas.microsoft.com/office/powerpoint/2010/main" val="567479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seite 2 Zeilen Untertitel">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1962150"/>
            <a:ext cx="9144000" cy="4902587"/>
          </a:xfrm>
        </p:spPr>
        <p:txBody>
          <a:bodyPr/>
          <a:lstStyle/>
          <a:p>
            <a:r>
              <a:rPr lang="de-DE"/>
              <a:t>Bild durch Klicken auf Symbol hinzufügen</a:t>
            </a:r>
            <a:endParaRPr lang="en-US" dirty="0"/>
          </a:p>
        </p:txBody>
      </p:sp>
      <p:pic>
        <p:nvPicPr>
          <p:cNvPr id="2" name="typoraste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1026"/>
            <a:ext cx="9144000" cy="4895088"/>
          </a:xfrm>
          <a:prstGeom prst="rect">
            <a:avLst/>
          </a:prstGeom>
        </p:spPr>
      </p:pic>
      <p:sp>
        <p:nvSpPr>
          <p:cNvPr id="5" name="Title Placeholder 1"/>
          <p:cNvSpPr>
            <a:spLocks noGrp="1"/>
          </p:cNvSpPr>
          <p:nvPr>
            <p:ph type="title" hasCustomPrompt="1"/>
          </p:nvPr>
        </p:nvSpPr>
        <p:spPr>
          <a:xfrm>
            <a:off x="177800" y="934816"/>
            <a:ext cx="8640000" cy="340652"/>
          </a:xfrm>
          <a:prstGeom prst="rect">
            <a:avLst/>
          </a:prstGeom>
        </p:spPr>
        <p:txBody>
          <a:bodyPr vert="horz" lIns="0" tIns="0" rIns="0" bIns="0" rtlCol="0" anchor="b" anchorCtr="0">
            <a:noAutofit/>
          </a:bodyPr>
          <a:lstStyle>
            <a:lvl1pPr>
              <a:defRPr baseline="0"/>
            </a:lvl1pPr>
          </a:lstStyle>
          <a:p>
            <a:r>
              <a:rPr lang="de-DE" dirty="0"/>
              <a:t>Haupttitel (25pt fett)</a:t>
            </a:r>
            <a:endParaRPr lang="en-US" dirty="0"/>
          </a:p>
        </p:txBody>
      </p:sp>
      <p:sp>
        <p:nvSpPr>
          <p:cNvPr id="9" name="Textplatzhalter 8"/>
          <p:cNvSpPr>
            <a:spLocks noGrp="1"/>
          </p:cNvSpPr>
          <p:nvPr>
            <p:ph type="body" sz="quarter" idx="11" hasCustomPrompt="1"/>
          </p:nvPr>
        </p:nvSpPr>
        <p:spPr>
          <a:xfrm>
            <a:off x="183178" y="1297510"/>
            <a:ext cx="8640000" cy="416551"/>
          </a:xfrm>
        </p:spPr>
        <p:txBody>
          <a:bodyPr anchor="b">
            <a:noAutofit/>
          </a:bodyPr>
          <a:lstStyle>
            <a:lvl1pPr marL="0" indent="0">
              <a:lnSpc>
                <a:spcPct val="80000"/>
              </a:lnSpc>
              <a:spcBef>
                <a:spcPts val="0"/>
              </a:spcBef>
              <a:spcAft>
                <a:spcPts val="0"/>
              </a:spcAft>
              <a:buNone/>
              <a:defRPr sz="1600" baseline="0">
                <a:solidFill>
                  <a:srgbClr val="FF0000"/>
                </a:solidFill>
                <a:latin typeface="+mj-lt"/>
              </a:defRPr>
            </a:lvl1pPr>
          </a:lstStyle>
          <a:p>
            <a:pPr lvl="0"/>
            <a:r>
              <a:rPr lang="de-CH" sz="1600" dirty="0">
                <a:latin typeface="+mj-lt"/>
              </a:rPr>
              <a:t>Untertitel (16pt normal)</a:t>
            </a:r>
          </a:p>
          <a:p>
            <a:pPr lvl="0"/>
            <a:r>
              <a:rPr lang="de-CH" sz="1600" dirty="0">
                <a:latin typeface="+mj-lt"/>
              </a:rPr>
              <a:t>Zweite Zeile</a:t>
            </a:r>
            <a:endParaRPr lang="de-CH" dirty="0"/>
          </a:p>
        </p:txBody>
      </p:sp>
      <p:sp>
        <p:nvSpPr>
          <p:cNvPr id="6" name="Textplatzhalter 3"/>
          <p:cNvSpPr>
            <a:spLocks noGrp="1"/>
          </p:cNvSpPr>
          <p:nvPr>
            <p:ph type="body" sz="quarter" idx="12" hasCustomPrompt="1"/>
          </p:nvPr>
        </p:nvSpPr>
        <p:spPr>
          <a:xfrm>
            <a:off x="177800" y="180975"/>
            <a:ext cx="4305300" cy="175160"/>
          </a:xfrm>
        </p:spPr>
        <p:txBody>
          <a:bodyPr>
            <a:noAutofit/>
          </a:bodyPr>
          <a:lstStyle>
            <a:lvl1pPr marL="0" indent="0">
              <a:buNone/>
              <a:defRPr sz="1000">
                <a:solidFill>
                  <a:srgbClr val="555959"/>
                </a:solidFill>
              </a:defRPr>
            </a:lvl1pPr>
          </a:lstStyle>
          <a:p>
            <a:pPr lvl="0"/>
            <a:r>
              <a:rPr lang="de-DE" dirty="0"/>
              <a:t>Autor Vorname Nachname, Datum</a:t>
            </a:r>
            <a:endParaRPr lang="de-CH" dirty="0"/>
          </a:p>
        </p:txBody>
      </p:sp>
    </p:spTree>
    <p:extLst>
      <p:ext uri="{BB962C8B-B14F-4D97-AF65-F5344CB8AC3E}">
        <p14:creationId xmlns:p14="http://schemas.microsoft.com/office/powerpoint/2010/main" val="58211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sübersicht">
    <p:spTree>
      <p:nvGrpSpPr>
        <p:cNvPr id="1" name=""/>
        <p:cNvGrpSpPr/>
        <p:nvPr/>
      </p:nvGrpSpPr>
      <p:grpSpPr>
        <a:xfrm>
          <a:off x="0" y="0"/>
          <a:ext cx="0" cy="0"/>
          <a:chOff x="0" y="0"/>
          <a:chExt cx="0" cy="0"/>
        </a:xfrm>
      </p:grpSpPr>
      <p:sp>
        <p:nvSpPr>
          <p:cNvPr id="7" name="Text Placeholder 2"/>
          <p:cNvSpPr>
            <a:spLocks noGrp="1"/>
          </p:cNvSpPr>
          <p:nvPr>
            <p:ph idx="1" hasCustomPrompt="1"/>
          </p:nvPr>
        </p:nvSpPr>
        <p:spPr>
          <a:xfrm>
            <a:off x="4660900" y="1962151"/>
            <a:ext cx="4302125" cy="4714874"/>
          </a:xfrm>
          <a:prstGeom prst="rect">
            <a:avLst/>
          </a:prstGeom>
        </p:spPr>
        <p:txBody>
          <a:bodyPr vert="horz" lIns="0" tIns="0" rIns="0" bIns="0" rtlCol="0">
            <a:normAutofit/>
          </a:bodyPr>
          <a:lstStyle>
            <a:lvl1pPr marL="360000" indent="-360000">
              <a:lnSpc>
                <a:spcPct val="90000"/>
              </a:lnSpc>
              <a:buFont typeface="+mj-lt"/>
              <a:buAutoNum type="arabicPeriod"/>
              <a:defRPr sz="2500"/>
            </a:lvl1pPr>
          </a:lstStyle>
          <a:p>
            <a:pPr lvl="0"/>
            <a:r>
              <a:rPr lang="de-DE" dirty="0"/>
              <a:t>Inhalt</a:t>
            </a:r>
            <a:endParaRPr lang="en-US" dirty="0"/>
          </a:p>
        </p:txBody>
      </p:sp>
      <p:sp>
        <p:nvSpPr>
          <p:cNvPr id="9" name="Picture Placeholder 8"/>
          <p:cNvSpPr>
            <a:spLocks noGrp="1"/>
          </p:cNvSpPr>
          <p:nvPr>
            <p:ph type="pic" sz="quarter" idx="10"/>
          </p:nvPr>
        </p:nvSpPr>
        <p:spPr>
          <a:xfrm>
            <a:off x="177800" y="1962150"/>
            <a:ext cx="4305300" cy="4714875"/>
          </a:xfrm>
        </p:spPr>
        <p:txBody>
          <a:bodyPr/>
          <a:lstStyle>
            <a:lvl1pPr marL="0" indent="0">
              <a:buNone/>
              <a:defRPr>
                <a:solidFill>
                  <a:schemeClr val="tx1"/>
                </a:solidFill>
              </a:defRPr>
            </a:lvl1pPr>
          </a:lstStyle>
          <a:p>
            <a:r>
              <a:rPr lang="de-DE"/>
              <a:t>Bild durch Klicken auf Symbol hinzufügen</a:t>
            </a:r>
            <a:endParaRPr lang="en-US" dirty="0"/>
          </a:p>
        </p:txBody>
      </p:sp>
      <p:sp>
        <p:nvSpPr>
          <p:cNvPr id="11" name="Slide Number Placeholder 10"/>
          <p:cNvSpPr>
            <a:spLocks noGrp="1"/>
          </p:cNvSpPr>
          <p:nvPr>
            <p:ph type="sldNum" sz="quarter" idx="12"/>
          </p:nvPr>
        </p:nvSpPr>
        <p:spPr>
          <a:xfrm>
            <a:off x="177800" y="186403"/>
            <a:ext cx="406400" cy="365125"/>
          </a:xfrm>
          <a:prstGeom prst="rect">
            <a:avLst/>
          </a:prstGeom>
        </p:spPr>
        <p:txBody>
          <a:bodyPr/>
          <a:lstStyle/>
          <a:p>
            <a:fld id="{63343499-4781-8F47-9616-5D65C730EB58}" type="slidenum">
              <a:rPr lang="en-US" smtClean="0"/>
              <a:t>‹Nr.›</a:t>
            </a:fld>
            <a:endParaRPr lang="en-US"/>
          </a:p>
        </p:txBody>
      </p:sp>
      <p:sp>
        <p:nvSpPr>
          <p:cNvPr id="8" name="Title Placeholder 1"/>
          <p:cNvSpPr>
            <a:spLocks noGrp="1"/>
          </p:cNvSpPr>
          <p:nvPr>
            <p:ph type="title" hasCustomPrompt="1"/>
          </p:nvPr>
        </p:nvSpPr>
        <p:spPr>
          <a:xfrm>
            <a:off x="177801" y="960846"/>
            <a:ext cx="8785224" cy="752067"/>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Tree>
    <p:extLst>
      <p:ext uri="{BB962C8B-B14F-4D97-AF65-F5344CB8AC3E}">
        <p14:creationId xmlns:p14="http://schemas.microsoft.com/office/powerpoint/2010/main" val="740540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ld und Text">
    <p:spTree>
      <p:nvGrpSpPr>
        <p:cNvPr id="1" name=""/>
        <p:cNvGrpSpPr/>
        <p:nvPr/>
      </p:nvGrpSpPr>
      <p:grpSpPr>
        <a:xfrm>
          <a:off x="0" y="0"/>
          <a:ext cx="0" cy="0"/>
          <a:chOff x="0" y="0"/>
          <a:chExt cx="0" cy="0"/>
        </a:xfrm>
      </p:grpSpPr>
      <p:sp>
        <p:nvSpPr>
          <p:cNvPr id="7" name="Text Placeholder 2"/>
          <p:cNvSpPr>
            <a:spLocks noGrp="1"/>
          </p:cNvSpPr>
          <p:nvPr>
            <p:ph idx="1" hasCustomPrompt="1"/>
          </p:nvPr>
        </p:nvSpPr>
        <p:spPr>
          <a:xfrm>
            <a:off x="3767138" y="1962150"/>
            <a:ext cx="5195885" cy="4714875"/>
          </a:xfrm>
          <a:prstGeom prst="rect">
            <a:avLst/>
          </a:prstGeom>
        </p:spPr>
        <p:txBody>
          <a:bodyPr vert="horz" lIns="0" tIns="0" rIns="0" bIns="0" rtlCol="0">
            <a:normAutofit/>
          </a:bodyPr>
          <a:lstStyle>
            <a:lvl1pPr marL="0" indent="0">
              <a:lnSpc>
                <a:spcPct val="90000"/>
              </a:lnSpc>
              <a:spcAft>
                <a:spcPts val="800"/>
              </a:spcAft>
              <a:buNone/>
              <a:defRPr sz="25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Text </a:t>
            </a:r>
            <a:r>
              <a:rPr lang="en-US" dirty="0" err="1"/>
              <a:t>eingeben</a:t>
            </a:r>
            <a:endParaRPr lang="en-US" dirty="0"/>
          </a:p>
        </p:txBody>
      </p:sp>
      <p:sp>
        <p:nvSpPr>
          <p:cNvPr id="9" name="Picture Placeholder 8"/>
          <p:cNvSpPr>
            <a:spLocks noGrp="1"/>
          </p:cNvSpPr>
          <p:nvPr>
            <p:ph type="pic" sz="quarter" idx="10"/>
          </p:nvPr>
        </p:nvSpPr>
        <p:spPr>
          <a:xfrm>
            <a:off x="177801" y="1962150"/>
            <a:ext cx="3406774" cy="4717180"/>
          </a:xfrm>
        </p:spPr>
        <p:txBody>
          <a:bodyPr/>
          <a:lstStyle>
            <a:lvl1pPr marL="0" indent="0">
              <a:buNone/>
              <a:defRPr/>
            </a:lvl1pPr>
          </a:lstStyle>
          <a:p>
            <a:r>
              <a:rPr lang="de-DE"/>
              <a:t>Bild durch Klicken auf Symbol hinzufügen</a:t>
            </a:r>
            <a:endParaRPr lang="en-US" dirty="0"/>
          </a:p>
        </p:txBody>
      </p:sp>
      <p:sp>
        <p:nvSpPr>
          <p:cNvPr id="2" name="Slide Number Placeholder 1"/>
          <p:cNvSpPr>
            <a:spLocks noGrp="1"/>
          </p:cNvSpPr>
          <p:nvPr>
            <p:ph type="sldNum" sz="quarter" idx="12"/>
          </p:nvPr>
        </p:nvSpPr>
        <p:spPr>
          <a:xfrm>
            <a:off x="177800" y="186403"/>
            <a:ext cx="406400" cy="365125"/>
          </a:xfrm>
          <a:prstGeom prst="rect">
            <a:avLst/>
          </a:prstGeom>
        </p:spPr>
        <p:txBody>
          <a:bodyPr/>
          <a:lstStyle/>
          <a:p>
            <a:fld id="{63343499-4781-8F47-9616-5D65C730EB58}" type="slidenum">
              <a:rPr lang="en-US" smtClean="0"/>
              <a:t>‹Nr.›</a:t>
            </a:fld>
            <a:endParaRPr lang="en-US"/>
          </a:p>
        </p:txBody>
      </p:sp>
      <p:sp>
        <p:nvSpPr>
          <p:cNvPr id="8" name="Title Placeholder 1"/>
          <p:cNvSpPr>
            <a:spLocks noGrp="1"/>
          </p:cNvSpPr>
          <p:nvPr>
            <p:ph type="title" hasCustomPrompt="1"/>
          </p:nvPr>
        </p:nvSpPr>
        <p:spPr>
          <a:xfrm>
            <a:off x="177799" y="972000"/>
            <a:ext cx="8785225" cy="740913"/>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Tree>
    <p:extLst>
      <p:ext uri="{BB962C8B-B14F-4D97-AF65-F5344CB8AC3E}">
        <p14:creationId xmlns:p14="http://schemas.microsoft.com/office/powerpoint/2010/main" val="3540326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ldseite">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77801" y="1962151"/>
            <a:ext cx="6992937" cy="4714874"/>
          </a:xfrm>
        </p:spPr>
        <p:txBody>
          <a:bodyPr/>
          <a:lstStyle>
            <a:lvl1pPr marL="0" indent="0">
              <a:buNone/>
              <a:defRPr/>
            </a:lvl1pPr>
          </a:lstStyle>
          <a:p>
            <a:r>
              <a:rPr lang="de-DE"/>
              <a:t>Bild durch Klicken auf Symbol hinzufügen</a:t>
            </a:r>
            <a:endParaRPr lang="en-US" dirty="0"/>
          </a:p>
        </p:txBody>
      </p:sp>
      <p:sp>
        <p:nvSpPr>
          <p:cNvPr id="2" name="Slide Number Placeholder 1"/>
          <p:cNvSpPr>
            <a:spLocks noGrp="1"/>
          </p:cNvSpPr>
          <p:nvPr>
            <p:ph type="sldNum" sz="quarter" idx="12"/>
          </p:nvPr>
        </p:nvSpPr>
        <p:spPr>
          <a:xfrm>
            <a:off x="177800" y="186403"/>
            <a:ext cx="406400" cy="365125"/>
          </a:xfrm>
          <a:prstGeom prst="rect">
            <a:avLst/>
          </a:prstGeom>
        </p:spPr>
        <p:txBody>
          <a:bodyPr/>
          <a:lstStyle/>
          <a:p>
            <a:fld id="{63343499-4781-8F47-9616-5D65C730EB58}" type="slidenum">
              <a:rPr lang="en-US" smtClean="0"/>
              <a:t>‹Nr.›</a:t>
            </a:fld>
            <a:endParaRPr lang="en-US"/>
          </a:p>
        </p:txBody>
      </p:sp>
      <p:sp>
        <p:nvSpPr>
          <p:cNvPr id="6" name="Title Placeholder 1"/>
          <p:cNvSpPr>
            <a:spLocks noGrp="1"/>
          </p:cNvSpPr>
          <p:nvPr>
            <p:ph type="title" hasCustomPrompt="1"/>
          </p:nvPr>
        </p:nvSpPr>
        <p:spPr>
          <a:xfrm>
            <a:off x="177801" y="972000"/>
            <a:ext cx="8785224" cy="740913"/>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Tree>
    <p:extLst>
      <p:ext uri="{BB962C8B-B14F-4D97-AF65-F5344CB8AC3E}">
        <p14:creationId xmlns:p14="http://schemas.microsoft.com/office/powerpoint/2010/main" val="4033127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afik">
    <p:spTree>
      <p:nvGrpSpPr>
        <p:cNvPr id="1" name=""/>
        <p:cNvGrpSpPr/>
        <p:nvPr/>
      </p:nvGrpSpPr>
      <p:grpSpPr>
        <a:xfrm>
          <a:off x="0" y="0"/>
          <a:ext cx="0" cy="0"/>
          <a:chOff x="0" y="0"/>
          <a:chExt cx="0" cy="0"/>
        </a:xfrm>
      </p:grpSpPr>
      <p:sp>
        <p:nvSpPr>
          <p:cNvPr id="3" name="Chart Placeholder 2"/>
          <p:cNvSpPr>
            <a:spLocks noGrp="1"/>
          </p:cNvSpPr>
          <p:nvPr>
            <p:ph type="chart" sz="quarter" idx="12"/>
          </p:nvPr>
        </p:nvSpPr>
        <p:spPr>
          <a:xfrm>
            <a:off x="177799" y="1962150"/>
            <a:ext cx="8785226" cy="4714875"/>
          </a:xfrm>
        </p:spPr>
        <p:txBody>
          <a:bodyPr>
            <a:normAutofit/>
          </a:bodyPr>
          <a:lstStyle>
            <a:lvl1pPr>
              <a:lnSpc>
                <a:spcPct val="90000"/>
              </a:lnSpc>
              <a:defRPr sz="1600"/>
            </a:lvl1pPr>
          </a:lstStyle>
          <a:p>
            <a:r>
              <a:rPr lang="de-DE"/>
              <a:t>Diagramm durch Klicken auf Symbol hinzufügen</a:t>
            </a:r>
            <a:endParaRPr lang="en-US" dirty="0"/>
          </a:p>
        </p:txBody>
      </p:sp>
      <p:sp>
        <p:nvSpPr>
          <p:cNvPr id="4" name="Slide Number Placeholder 3"/>
          <p:cNvSpPr>
            <a:spLocks noGrp="1"/>
          </p:cNvSpPr>
          <p:nvPr>
            <p:ph type="sldNum" sz="quarter" idx="13"/>
          </p:nvPr>
        </p:nvSpPr>
        <p:spPr>
          <a:xfrm>
            <a:off x="177800" y="186403"/>
            <a:ext cx="406400" cy="365125"/>
          </a:xfrm>
          <a:prstGeom prst="rect">
            <a:avLst/>
          </a:prstGeom>
        </p:spPr>
        <p:txBody>
          <a:bodyPr/>
          <a:lstStyle/>
          <a:p>
            <a:fld id="{63343499-4781-8F47-9616-5D65C730EB58}" type="slidenum">
              <a:rPr lang="en-US" smtClean="0"/>
              <a:t>‹Nr.›</a:t>
            </a:fld>
            <a:endParaRPr lang="en-US"/>
          </a:p>
        </p:txBody>
      </p:sp>
      <p:sp>
        <p:nvSpPr>
          <p:cNvPr id="6" name="Title Placeholder 1"/>
          <p:cNvSpPr>
            <a:spLocks noGrp="1"/>
          </p:cNvSpPr>
          <p:nvPr>
            <p:ph type="title" hasCustomPrompt="1"/>
          </p:nvPr>
        </p:nvSpPr>
        <p:spPr>
          <a:xfrm>
            <a:off x="177799" y="972000"/>
            <a:ext cx="8785225" cy="740913"/>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Tree>
    <p:extLst>
      <p:ext uri="{BB962C8B-B14F-4D97-AF65-F5344CB8AC3E}">
        <p14:creationId xmlns:p14="http://schemas.microsoft.com/office/powerpoint/2010/main" val="3283169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Grafik 5"/>
          <p:cNvPicPr/>
          <p:nvPr userDrawn="1"/>
        </p:nvPicPr>
        <p:blipFill>
          <a:blip r:embed="rId10">
            <a:extLst>
              <a:ext uri="{28A0092B-C50C-407E-A947-70E740481C1C}">
                <a14:useLocalDpi xmlns:a14="http://schemas.microsoft.com/office/drawing/2010/main" val="0"/>
              </a:ext>
            </a:extLst>
          </a:blip>
          <a:stretch>
            <a:fillRect/>
          </a:stretch>
        </p:blipFill>
        <p:spPr>
          <a:xfrm>
            <a:off x="4994538" y="191829"/>
            <a:ext cx="3959860" cy="863600"/>
          </a:xfrm>
          <a:prstGeom prst="rect">
            <a:avLst/>
          </a:prstGeom>
        </p:spPr>
      </p:pic>
      <p:sp>
        <p:nvSpPr>
          <p:cNvPr id="2" name="Title Placeholder 1"/>
          <p:cNvSpPr>
            <a:spLocks noGrp="1"/>
          </p:cNvSpPr>
          <p:nvPr>
            <p:ph type="title"/>
          </p:nvPr>
        </p:nvSpPr>
        <p:spPr>
          <a:xfrm>
            <a:off x="177799" y="1229298"/>
            <a:ext cx="8785225" cy="483616"/>
          </a:xfrm>
          <a:prstGeom prst="rect">
            <a:avLst/>
          </a:prstGeom>
        </p:spPr>
        <p:txBody>
          <a:bodyPr vert="horz" lIns="0" tIns="0" rIns="0" bIns="0" rtlCol="0" anchor="b" anchorCtr="0">
            <a:noAutofit/>
          </a:bodyPr>
          <a:lstStyle/>
          <a:p>
            <a:r>
              <a:rPr lang="de-DE" dirty="0"/>
              <a:t>Haupttitel/Untertitel</a:t>
            </a:r>
            <a:endParaRPr lang="en-US" dirty="0"/>
          </a:p>
        </p:txBody>
      </p:sp>
      <p:sp>
        <p:nvSpPr>
          <p:cNvPr id="3" name="Text Placeholder 2"/>
          <p:cNvSpPr>
            <a:spLocks noGrp="1"/>
          </p:cNvSpPr>
          <p:nvPr>
            <p:ph type="body" idx="1"/>
          </p:nvPr>
        </p:nvSpPr>
        <p:spPr>
          <a:xfrm>
            <a:off x="177799" y="1962150"/>
            <a:ext cx="8785225" cy="4714875"/>
          </a:xfrm>
          <a:prstGeom prst="rect">
            <a:avLst/>
          </a:prstGeom>
        </p:spPr>
        <p:txBody>
          <a:bodyPr vert="horz" lIns="0" tIns="0" rIns="0" bIns="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65" r:id="rId1"/>
    <p:sldLayoutId id="2147493467" r:id="rId2"/>
    <p:sldLayoutId id="2147493473" r:id="rId3"/>
    <p:sldLayoutId id="2147493474" r:id="rId4"/>
    <p:sldLayoutId id="2147493466" r:id="rId5"/>
    <p:sldLayoutId id="2147493469" r:id="rId6"/>
    <p:sldLayoutId id="2147493470" r:id="rId7"/>
    <p:sldLayoutId id="2147493471" r:id="rId8"/>
  </p:sldLayoutIdLst>
  <p:hf hdr="0" ftr="0" dt="0"/>
  <p:txStyles>
    <p:titleStyle>
      <a:lvl1pPr algn="l" defTabSz="457200" rtl="0" eaLnBrk="1" latinLnBrk="0" hangingPunct="1">
        <a:lnSpc>
          <a:spcPts val="2500"/>
        </a:lnSpc>
        <a:spcBef>
          <a:spcPct val="0"/>
        </a:spcBef>
        <a:buNone/>
        <a:defRPr sz="2500" b="1" kern="1200">
          <a:solidFill>
            <a:srgbClr val="FF0000"/>
          </a:solidFill>
          <a:latin typeface="+mj-lt"/>
          <a:ea typeface="+mj-ea"/>
          <a:cs typeface="+mj-cs"/>
        </a:defRPr>
      </a:lvl1pPr>
    </p:titleStyle>
    <p:bodyStyle>
      <a:lvl1pPr marL="27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1pPr>
      <a:lvl2pPr marL="54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2pPr>
      <a:lvl3pPr marL="81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3pPr>
      <a:lvl4pPr marL="108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4pPr>
      <a:lvl5pPr marL="135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U-RxyhMYUo&amp;feature=youtu.b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177800" y="1686376"/>
            <a:ext cx="8785224" cy="740912"/>
          </a:xfrm>
        </p:spPr>
        <p:txBody>
          <a:bodyPr/>
          <a:lstStyle/>
          <a:p>
            <a:pPr algn="ctr"/>
            <a:r>
              <a:rPr lang="de-CH" sz="4000" dirty="0"/>
              <a:t>Der </a:t>
            </a:r>
            <a:r>
              <a:rPr lang="de-CH" sz="4000" dirty="0" err="1"/>
              <a:t>micro:bit</a:t>
            </a:r>
            <a:endParaRPr lang="de-CH" sz="4000" dirty="0"/>
          </a:p>
        </p:txBody>
      </p:sp>
      <p:sp>
        <p:nvSpPr>
          <p:cNvPr id="8" name="Textplatzhalter 7"/>
          <p:cNvSpPr>
            <a:spLocks noGrp="1"/>
          </p:cNvSpPr>
          <p:nvPr>
            <p:ph type="body" sz="quarter" idx="14"/>
          </p:nvPr>
        </p:nvSpPr>
        <p:spPr>
          <a:xfrm>
            <a:off x="177799" y="2886075"/>
            <a:ext cx="8785225" cy="3790950"/>
          </a:xfrm>
        </p:spPr>
        <p:txBody>
          <a:bodyPr/>
          <a:lstStyle/>
          <a:p>
            <a:pPr marL="0" indent="0" algn="ctr">
              <a:buNone/>
            </a:pPr>
            <a:endParaRPr lang="de-CH" b="1" dirty="0"/>
          </a:p>
          <a:p>
            <a:pPr marL="0" indent="0" algn="ctr">
              <a:buNone/>
            </a:pPr>
            <a:endParaRPr lang="de-CH" sz="2400" b="1" dirty="0"/>
          </a:p>
          <a:p>
            <a:pPr marL="0" indent="0" algn="ctr">
              <a:buNone/>
            </a:pPr>
            <a:r>
              <a:rPr lang="de-CH" sz="2400" b="1"/>
              <a:t>Variablen</a:t>
            </a:r>
            <a:endParaRPr lang="de-CH" sz="2400" b="1" dirty="0"/>
          </a:p>
          <a:p>
            <a:pPr marL="0" indent="0" algn="ctr">
              <a:buNone/>
            </a:pPr>
            <a:endParaRPr lang="de-CH" dirty="0"/>
          </a:p>
          <a:p>
            <a:pPr marL="0" indent="0" algn="ctr">
              <a:buNone/>
            </a:pPr>
            <a:endParaRPr lang="de-CH" dirty="0"/>
          </a:p>
          <a:p>
            <a:pPr marL="0" indent="0" algn="ctr">
              <a:buNone/>
            </a:pPr>
            <a:r>
              <a:rPr lang="de-CH" sz="2000" dirty="0"/>
              <a:t>Klasse – Datum</a:t>
            </a:r>
          </a:p>
        </p:txBody>
      </p:sp>
    </p:spTree>
    <p:extLst>
      <p:ext uri="{BB962C8B-B14F-4D97-AF65-F5344CB8AC3E}">
        <p14:creationId xmlns:p14="http://schemas.microsoft.com/office/powerpoint/2010/main" val="2084880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753D7615-93F7-694A-865B-3FE9C77C85FE}"/>
              </a:ext>
            </a:extLst>
          </p:cNvPr>
          <p:cNvSpPr>
            <a:spLocks noGrp="1"/>
          </p:cNvSpPr>
          <p:nvPr>
            <p:ph type="sldNum" sz="quarter" idx="13"/>
          </p:nvPr>
        </p:nvSpPr>
        <p:spPr/>
        <p:txBody>
          <a:bodyPr/>
          <a:lstStyle/>
          <a:p>
            <a:fld id="{63343499-4781-8F47-9616-5D65C730EB58}" type="slidenum">
              <a:rPr lang="en-US" smtClean="0"/>
              <a:t>10</a:t>
            </a:fld>
            <a:endParaRPr lang="en-US"/>
          </a:p>
        </p:txBody>
      </p:sp>
      <p:sp>
        <p:nvSpPr>
          <p:cNvPr id="3" name="Titel 2">
            <a:extLst>
              <a:ext uri="{FF2B5EF4-FFF2-40B4-BE49-F238E27FC236}">
                <a16:creationId xmlns:a16="http://schemas.microsoft.com/office/drawing/2014/main" id="{78617825-B070-F242-9764-88EC38E61FED}"/>
              </a:ext>
            </a:extLst>
          </p:cNvPr>
          <p:cNvSpPr>
            <a:spLocks noGrp="1"/>
          </p:cNvSpPr>
          <p:nvPr>
            <p:ph type="title"/>
          </p:nvPr>
        </p:nvSpPr>
        <p:spPr/>
        <p:txBody>
          <a:bodyPr/>
          <a:lstStyle/>
          <a:p>
            <a:r>
              <a:rPr lang="de-DE" dirty="0"/>
              <a:t>Aufgabe 1</a:t>
            </a:r>
            <a:r>
              <a:rPr lang="de-CH" dirty="0"/>
              <a:t>: Variablen benennen</a:t>
            </a:r>
            <a:endParaRPr lang="de-DE" dirty="0"/>
          </a:p>
        </p:txBody>
      </p:sp>
      <p:sp>
        <p:nvSpPr>
          <p:cNvPr id="4" name="Textplatzhalter 3">
            <a:extLst>
              <a:ext uri="{FF2B5EF4-FFF2-40B4-BE49-F238E27FC236}">
                <a16:creationId xmlns:a16="http://schemas.microsoft.com/office/drawing/2014/main" id="{823391A5-6DE2-BB4D-8C93-C2B0A4D17392}"/>
              </a:ext>
            </a:extLst>
          </p:cNvPr>
          <p:cNvSpPr>
            <a:spLocks noGrp="1"/>
          </p:cNvSpPr>
          <p:nvPr>
            <p:ph type="body" sz="quarter" idx="14"/>
          </p:nvPr>
        </p:nvSpPr>
        <p:spPr/>
        <p:txBody>
          <a:bodyPr>
            <a:normAutofit/>
          </a:bodyPr>
          <a:lstStyle/>
          <a:p>
            <a:r>
              <a:rPr lang="de-DE" dirty="0"/>
              <a:t>Unsere Variablen:</a:t>
            </a:r>
          </a:p>
          <a:p>
            <a:pPr lvl="2">
              <a:buFont typeface="Wingdings" pitchFamily="2" charset="2"/>
              <a:buChar char="Ø"/>
            </a:pPr>
            <a:r>
              <a:rPr lang="de-DE" dirty="0"/>
              <a:t>Anzahl der Siege der ersten Spielerin</a:t>
            </a:r>
          </a:p>
          <a:p>
            <a:pPr lvl="2">
              <a:buFont typeface="Wingdings" pitchFamily="2" charset="2"/>
              <a:buChar char="Ø"/>
            </a:pPr>
            <a:r>
              <a:rPr lang="de-DE" dirty="0"/>
              <a:t>Anzahl der Siege des zweiten Spielers</a:t>
            </a:r>
          </a:p>
          <a:p>
            <a:pPr lvl="2">
              <a:buFont typeface="Wingdings" pitchFamily="2" charset="2"/>
              <a:buChar char="Ø"/>
            </a:pPr>
            <a:r>
              <a:rPr lang="de-DE" dirty="0"/>
              <a:t>Anzahl der unentschiedenen Spiele</a:t>
            </a:r>
            <a:endParaRPr lang="de-CH" dirty="0"/>
          </a:p>
          <a:p>
            <a:r>
              <a:rPr lang="de-CH" dirty="0"/>
              <a:t>Diese Variablen brauchen sinnvolle Namen:</a:t>
            </a:r>
            <a:br>
              <a:rPr lang="de-CH" dirty="0"/>
            </a:br>
            <a:r>
              <a:rPr lang="de-DE" dirty="0"/>
              <a:t>Welcher wäre ein einzigartiger und eindeutiger Name für die Variable, welche die Anzahl der Siege der ersten Spielerin zählt?</a:t>
            </a:r>
          </a:p>
        </p:txBody>
      </p:sp>
    </p:spTree>
    <p:extLst>
      <p:ext uri="{BB962C8B-B14F-4D97-AF65-F5344CB8AC3E}">
        <p14:creationId xmlns:p14="http://schemas.microsoft.com/office/powerpoint/2010/main" val="3050545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38B7E3AA-4D83-E242-B048-DF35DAC5FF56}"/>
              </a:ext>
            </a:extLst>
          </p:cNvPr>
          <p:cNvSpPr>
            <a:spLocks noGrp="1"/>
          </p:cNvSpPr>
          <p:nvPr>
            <p:ph type="sldNum" sz="quarter" idx="13"/>
          </p:nvPr>
        </p:nvSpPr>
        <p:spPr/>
        <p:txBody>
          <a:bodyPr/>
          <a:lstStyle/>
          <a:p>
            <a:fld id="{63343499-4781-8F47-9616-5D65C730EB58}" type="slidenum">
              <a:rPr lang="en-US" smtClean="0"/>
              <a:t>11</a:t>
            </a:fld>
            <a:endParaRPr lang="en-US"/>
          </a:p>
        </p:txBody>
      </p:sp>
      <p:sp>
        <p:nvSpPr>
          <p:cNvPr id="3" name="Titel 2">
            <a:extLst>
              <a:ext uri="{FF2B5EF4-FFF2-40B4-BE49-F238E27FC236}">
                <a16:creationId xmlns:a16="http://schemas.microsoft.com/office/drawing/2014/main" id="{BCC16770-3507-E047-B7C4-8263B7ED947B}"/>
              </a:ext>
            </a:extLst>
          </p:cNvPr>
          <p:cNvSpPr>
            <a:spLocks noGrp="1"/>
          </p:cNvSpPr>
          <p:nvPr>
            <p:ph type="title"/>
          </p:nvPr>
        </p:nvSpPr>
        <p:spPr/>
        <p:txBody>
          <a:bodyPr/>
          <a:lstStyle/>
          <a:p>
            <a:r>
              <a:rPr lang="de-DE" dirty="0"/>
              <a:t>Aufgabe 1</a:t>
            </a:r>
            <a:r>
              <a:rPr lang="de-CH" dirty="0"/>
              <a:t>: Variablen erstellen und Wert initialisieren</a:t>
            </a:r>
            <a:endParaRPr lang="de-DE" dirty="0"/>
          </a:p>
        </p:txBody>
      </p:sp>
      <p:sp>
        <p:nvSpPr>
          <p:cNvPr id="4" name="Textplatzhalter 3">
            <a:extLst>
              <a:ext uri="{FF2B5EF4-FFF2-40B4-BE49-F238E27FC236}">
                <a16:creationId xmlns:a16="http://schemas.microsoft.com/office/drawing/2014/main" id="{496216E3-8268-0942-B3B4-3BAFCCDC500C}"/>
              </a:ext>
            </a:extLst>
          </p:cNvPr>
          <p:cNvSpPr>
            <a:spLocks noGrp="1"/>
          </p:cNvSpPr>
          <p:nvPr>
            <p:ph type="body" sz="quarter" idx="14"/>
          </p:nvPr>
        </p:nvSpPr>
        <p:spPr/>
        <p:txBody>
          <a:bodyPr/>
          <a:lstStyle/>
          <a:p>
            <a:r>
              <a:rPr lang="de-DE" dirty="0"/>
              <a:t>Los geht’s!</a:t>
            </a:r>
          </a:p>
          <a:p>
            <a:pPr marL="997200" lvl="2" indent="-457200">
              <a:buFont typeface="+mj-lt"/>
              <a:buAutoNum type="arabicPeriod"/>
            </a:pPr>
            <a:r>
              <a:rPr lang="de-DE" dirty="0"/>
              <a:t>Variablen erstellen</a:t>
            </a:r>
          </a:p>
          <a:p>
            <a:pPr marL="997200" lvl="2" indent="-457200">
              <a:buFont typeface="+mj-lt"/>
              <a:buAutoNum type="arabicPeriod"/>
            </a:pPr>
            <a:r>
              <a:rPr lang="de-DE" dirty="0"/>
              <a:t>Variablenwerte initialisieren (auf 0)</a:t>
            </a:r>
          </a:p>
          <a:p>
            <a:pPr marL="997200" lvl="2" indent="-457200">
              <a:buFont typeface="+mj-lt"/>
              <a:buAutoNum type="arabicPeriod"/>
            </a:pPr>
            <a:endParaRPr lang="de-DE" dirty="0"/>
          </a:p>
          <a:p>
            <a:pPr marL="997200" lvl="2" indent="-457200">
              <a:buFont typeface="+mj-lt"/>
              <a:buAutoNum type="arabicPeriod"/>
            </a:pPr>
            <a:endParaRPr lang="de-DE" dirty="0"/>
          </a:p>
          <a:p>
            <a:pPr marL="997200" lvl="2" indent="-457200">
              <a:buFont typeface="+mj-lt"/>
              <a:buAutoNum type="arabicPeriod"/>
            </a:pPr>
            <a:endParaRPr lang="de-DE" dirty="0"/>
          </a:p>
        </p:txBody>
      </p:sp>
      <p:pic>
        <p:nvPicPr>
          <p:cNvPr id="6" name="Grafik 5">
            <a:extLst>
              <a:ext uri="{FF2B5EF4-FFF2-40B4-BE49-F238E27FC236}">
                <a16:creationId xmlns:a16="http://schemas.microsoft.com/office/drawing/2014/main" id="{A27499EB-9DA0-C049-A571-71F2C90D9302}"/>
              </a:ext>
            </a:extLst>
          </p:cNvPr>
          <p:cNvPicPr>
            <a:picLocks noChangeAspect="1"/>
          </p:cNvPicPr>
          <p:nvPr/>
        </p:nvPicPr>
        <p:blipFill rotWithShape="1">
          <a:blip r:embed="rId2"/>
          <a:srcRect t="10038" b="26028"/>
          <a:stretch/>
        </p:blipFill>
        <p:spPr>
          <a:xfrm>
            <a:off x="381000" y="3797543"/>
            <a:ext cx="2216597" cy="2160000"/>
          </a:xfrm>
          <a:prstGeom prst="rect">
            <a:avLst/>
          </a:prstGeom>
        </p:spPr>
      </p:pic>
      <p:pic>
        <p:nvPicPr>
          <p:cNvPr id="12" name="Grafik 11">
            <a:extLst>
              <a:ext uri="{FF2B5EF4-FFF2-40B4-BE49-F238E27FC236}">
                <a16:creationId xmlns:a16="http://schemas.microsoft.com/office/drawing/2014/main" id="{BC98D6EF-D373-0F47-ADE7-4526F54A74F8}"/>
              </a:ext>
            </a:extLst>
          </p:cNvPr>
          <p:cNvPicPr>
            <a:picLocks noChangeAspect="1"/>
          </p:cNvPicPr>
          <p:nvPr/>
        </p:nvPicPr>
        <p:blipFill>
          <a:blip r:embed="rId3"/>
          <a:stretch>
            <a:fillRect/>
          </a:stretch>
        </p:blipFill>
        <p:spPr>
          <a:xfrm>
            <a:off x="5947623" y="4204278"/>
            <a:ext cx="2652967" cy="1753265"/>
          </a:xfrm>
          <a:prstGeom prst="rect">
            <a:avLst/>
          </a:prstGeom>
        </p:spPr>
      </p:pic>
      <p:pic>
        <p:nvPicPr>
          <p:cNvPr id="14" name="Grafik 13">
            <a:extLst>
              <a:ext uri="{FF2B5EF4-FFF2-40B4-BE49-F238E27FC236}">
                <a16:creationId xmlns:a16="http://schemas.microsoft.com/office/drawing/2014/main" id="{2AE5E938-73C1-D142-A8A5-631DB638BF5F}"/>
              </a:ext>
            </a:extLst>
          </p:cNvPr>
          <p:cNvPicPr>
            <a:picLocks noChangeAspect="1"/>
          </p:cNvPicPr>
          <p:nvPr/>
        </p:nvPicPr>
        <p:blipFill>
          <a:blip r:embed="rId4"/>
          <a:stretch>
            <a:fillRect/>
          </a:stretch>
        </p:blipFill>
        <p:spPr>
          <a:xfrm>
            <a:off x="2917155" y="3797543"/>
            <a:ext cx="2710910" cy="2160000"/>
          </a:xfrm>
          <a:prstGeom prst="rect">
            <a:avLst/>
          </a:prstGeom>
        </p:spPr>
      </p:pic>
    </p:spTree>
    <p:extLst>
      <p:ext uri="{BB962C8B-B14F-4D97-AF65-F5344CB8AC3E}">
        <p14:creationId xmlns:p14="http://schemas.microsoft.com/office/powerpoint/2010/main" val="2457942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8EFF4409-6B27-CB47-8E68-7800714C64E7}"/>
              </a:ext>
            </a:extLst>
          </p:cNvPr>
          <p:cNvSpPr>
            <a:spLocks noGrp="1"/>
          </p:cNvSpPr>
          <p:nvPr>
            <p:ph type="sldNum" sz="quarter" idx="13"/>
          </p:nvPr>
        </p:nvSpPr>
        <p:spPr/>
        <p:txBody>
          <a:bodyPr/>
          <a:lstStyle/>
          <a:p>
            <a:fld id="{63343499-4781-8F47-9616-5D65C730EB58}" type="slidenum">
              <a:rPr lang="en-US" smtClean="0"/>
              <a:t>12</a:t>
            </a:fld>
            <a:endParaRPr lang="en-US"/>
          </a:p>
        </p:txBody>
      </p:sp>
      <p:sp>
        <p:nvSpPr>
          <p:cNvPr id="3" name="Titel 2">
            <a:extLst>
              <a:ext uri="{FF2B5EF4-FFF2-40B4-BE49-F238E27FC236}">
                <a16:creationId xmlns:a16="http://schemas.microsoft.com/office/drawing/2014/main" id="{8262EC91-B524-914B-A005-499761801835}"/>
              </a:ext>
            </a:extLst>
          </p:cNvPr>
          <p:cNvSpPr>
            <a:spLocks noGrp="1"/>
          </p:cNvSpPr>
          <p:nvPr>
            <p:ph type="title"/>
          </p:nvPr>
        </p:nvSpPr>
        <p:spPr/>
        <p:txBody>
          <a:bodyPr/>
          <a:lstStyle/>
          <a:p>
            <a:r>
              <a:rPr lang="de-DE" dirty="0"/>
              <a:t>Aufgabe 1: Variablenwerte aktualisieren</a:t>
            </a:r>
          </a:p>
        </p:txBody>
      </p:sp>
      <p:sp>
        <p:nvSpPr>
          <p:cNvPr id="4" name="Textplatzhalter 3">
            <a:extLst>
              <a:ext uri="{FF2B5EF4-FFF2-40B4-BE49-F238E27FC236}">
                <a16:creationId xmlns:a16="http://schemas.microsoft.com/office/drawing/2014/main" id="{64A65D16-4532-6245-9206-1580D0D0FFD3}"/>
              </a:ext>
            </a:extLst>
          </p:cNvPr>
          <p:cNvSpPr>
            <a:spLocks noGrp="1"/>
          </p:cNvSpPr>
          <p:nvPr>
            <p:ph type="body" sz="quarter" idx="14"/>
          </p:nvPr>
        </p:nvSpPr>
        <p:spPr/>
        <p:txBody>
          <a:bodyPr/>
          <a:lstStyle/>
          <a:p>
            <a:r>
              <a:rPr lang="de-DE" dirty="0"/>
              <a:t>In unserem Programm wollen wir die Anzahl der Siege und unentschiedenen Spiele pro Spieler/-in verfolgen.</a:t>
            </a:r>
          </a:p>
          <a:p>
            <a:r>
              <a:rPr lang="de-DE" dirty="0"/>
              <a:t>Wie können wir dies nun programmieren?</a:t>
            </a:r>
          </a:p>
          <a:p>
            <a:r>
              <a:rPr lang="de-DE" dirty="0"/>
              <a:t>Erstellt einen Pseudocode.</a:t>
            </a:r>
          </a:p>
          <a:p>
            <a:r>
              <a:rPr lang="de-DE" dirty="0"/>
              <a:t>Schreibt nun das Programm, </a:t>
            </a:r>
            <a:r>
              <a:rPr lang="de-CH" dirty="0"/>
              <a:t>das mit Variablen die Punkte der beiden Spieler/-innen während des «Schere-Stein-Papier»-Spiels zählt.</a:t>
            </a:r>
            <a:endParaRPr lang="de-DE" dirty="0"/>
          </a:p>
          <a:p>
            <a:endParaRPr lang="de-DE" dirty="0"/>
          </a:p>
        </p:txBody>
      </p:sp>
    </p:spTree>
    <p:extLst>
      <p:ext uri="{BB962C8B-B14F-4D97-AF65-F5344CB8AC3E}">
        <p14:creationId xmlns:p14="http://schemas.microsoft.com/office/powerpoint/2010/main" val="41643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351BCE8-2F38-BB4B-8656-3BF0BC7A5540}"/>
              </a:ext>
            </a:extLst>
          </p:cNvPr>
          <p:cNvSpPr>
            <a:spLocks noGrp="1"/>
          </p:cNvSpPr>
          <p:nvPr>
            <p:ph type="sldNum" sz="quarter" idx="13"/>
          </p:nvPr>
        </p:nvSpPr>
        <p:spPr/>
        <p:txBody>
          <a:bodyPr/>
          <a:lstStyle/>
          <a:p>
            <a:fld id="{63343499-4781-8F47-9616-5D65C730EB58}" type="slidenum">
              <a:rPr lang="en-US" smtClean="0"/>
              <a:t>13</a:t>
            </a:fld>
            <a:endParaRPr lang="en-US"/>
          </a:p>
        </p:txBody>
      </p:sp>
      <p:sp>
        <p:nvSpPr>
          <p:cNvPr id="3" name="Titel 2">
            <a:extLst>
              <a:ext uri="{FF2B5EF4-FFF2-40B4-BE49-F238E27FC236}">
                <a16:creationId xmlns:a16="http://schemas.microsoft.com/office/drawing/2014/main" id="{7A9D3964-CC6B-8C4C-A992-0DA61C9DC21A}"/>
              </a:ext>
            </a:extLst>
          </p:cNvPr>
          <p:cNvSpPr>
            <a:spLocks noGrp="1"/>
          </p:cNvSpPr>
          <p:nvPr>
            <p:ph type="title"/>
          </p:nvPr>
        </p:nvSpPr>
        <p:spPr/>
        <p:txBody>
          <a:bodyPr/>
          <a:lstStyle/>
          <a:p>
            <a:r>
              <a:rPr lang="de-DE" dirty="0"/>
              <a:t>Aufgabe 2: Erweiterung unseres Punktezählers</a:t>
            </a:r>
          </a:p>
        </p:txBody>
      </p:sp>
      <p:sp>
        <p:nvSpPr>
          <p:cNvPr id="4" name="Textplatzhalter 3">
            <a:extLst>
              <a:ext uri="{FF2B5EF4-FFF2-40B4-BE49-F238E27FC236}">
                <a16:creationId xmlns:a16="http://schemas.microsoft.com/office/drawing/2014/main" id="{307E614B-B923-FB4F-8C25-4D9C48EA4D18}"/>
              </a:ext>
            </a:extLst>
          </p:cNvPr>
          <p:cNvSpPr>
            <a:spLocks noGrp="1"/>
          </p:cNvSpPr>
          <p:nvPr>
            <p:ph type="body" sz="quarter" idx="14"/>
          </p:nvPr>
        </p:nvSpPr>
        <p:spPr/>
        <p:txBody>
          <a:bodyPr/>
          <a:lstStyle/>
          <a:p>
            <a:r>
              <a:rPr lang="de-DE" dirty="0"/>
              <a:t>Wir wollen nun die Gesamtzahl der gespielten Runden auf dem Punktezähler anzeigen. Dies können wir tun, ohne eine weitere Variable erstellen zu müssen.</a:t>
            </a:r>
          </a:p>
          <a:p>
            <a:endParaRPr lang="de-DE" dirty="0"/>
          </a:p>
        </p:txBody>
      </p:sp>
    </p:spTree>
    <p:extLst>
      <p:ext uri="{BB962C8B-B14F-4D97-AF65-F5344CB8AC3E}">
        <p14:creationId xmlns:p14="http://schemas.microsoft.com/office/powerpoint/2010/main" val="3185502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351BCE8-2F38-BB4B-8656-3BF0BC7A5540}"/>
              </a:ext>
            </a:extLst>
          </p:cNvPr>
          <p:cNvSpPr>
            <a:spLocks noGrp="1"/>
          </p:cNvSpPr>
          <p:nvPr>
            <p:ph type="sldNum" sz="quarter" idx="13"/>
          </p:nvPr>
        </p:nvSpPr>
        <p:spPr/>
        <p:txBody>
          <a:bodyPr/>
          <a:lstStyle/>
          <a:p>
            <a:fld id="{63343499-4781-8F47-9616-5D65C730EB58}" type="slidenum">
              <a:rPr lang="en-US" smtClean="0"/>
              <a:t>14</a:t>
            </a:fld>
            <a:endParaRPr lang="en-US"/>
          </a:p>
        </p:txBody>
      </p:sp>
      <p:sp>
        <p:nvSpPr>
          <p:cNvPr id="3" name="Titel 2">
            <a:extLst>
              <a:ext uri="{FF2B5EF4-FFF2-40B4-BE49-F238E27FC236}">
                <a16:creationId xmlns:a16="http://schemas.microsoft.com/office/drawing/2014/main" id="{7A9D3964-CC6B-8C4C-A992-0DA61C9DC21A}"/>
              </a:ext>
            </a:extLst>
          </p:cNvPr>
          <p:cNvSpPr>
            <a:spLocks noGrp="1"/>
          </p:cNvSpPr>
          <p:nvPr>
            <p:ph type="title"/>
          </p:nvPr>
        </p:nvSpPr>
        <p:spPr/>
        <p:txBody>
          <a:bodyPr/>
          <a:lstStyle/>
          <a:p>
            <a:r>
              <a:rPr lang="de-DE" dirty="0"/>
              <a:t>Aufgabe 2: Mathematische Operationen</a:t>
            </a:r>
          </a:p>
        </p:txBody>
      </p:sp>
      <p:sp>
        <p:nvSpPr>
          <p:cNvPr id="4" name="Textplatzhalter 3">
            <a:extLst>
              <a:ext uri="{FF2B5EF4-FFF2-40B4-BE49-F238E27FC236}">
                <a16:creationId xmlns:a16="http://schemas.microsoft.com/office/drawing/2014/main" id="{307E614B-B923-FB4F-8C25-4D9C48EA4D18}"/>
              </a:ext>
            </a:extLst>
          </p:cNvPr>
          <p:cNvSpPr>
            <a:spLocks noGrp="1"/>
          </p:cNvSpPr>
          <p:nvPr>
            <p:ph type="body" sz="quarter" idx="14"/>
          </p:nvPr>
        </p:nvSpPr>
        <p:spPr/>
        <p:txBody>
          <a:bodyPr>
            <a:normAutofit/>
          </a:bodyPr>
          <a:lstStyle/>
          <a:p>
            <a:r>
              <a:rPr lang="de-DE" dirty="0"/>
              <a:t>Der </a:t>
            </a:r>
            <a:r>
              <a:rPr lang="de-DE" dirty="0" err="1"/>
              <a:t>micro:bit</a:t>
            </a:r>
            <a:r>
              <a:rPr lang="de-DE" dirty="0"/>
              <a:t> ist ein Gerät, das Eingaben verarbeitet und Ausgaben anzeigt.</a:t>
            </a:r>
          </a:p>
          <a:p>
            <a:r>
              <a:rPr lang="de-DE" dirty="0"/>
              <a:t>Durch das Speichern von Werten in Variablen kann man mathematische Operationen in den Daten speichern, die nützliche Informationen liefern.</a:t>
            </a:r>
          </a:p>
          <a:p>
            <a:r>
              <a:rPr lang="de-DE" dirty="0"/>
              <a:t>Welche anderen mathematischen Operationen könnten wertvolle Informationen aus den in diesen Variablen gespeicherten Werten liefern?</a:t>
            </a:r>
            <a:endParaRPr lang="de-CH" dirty="0"/>
          </a:p>
          <a:p>
            <a:endParaRPr lang="de-DE" dirty="0"/>
          </a:p>
          <a:p>
            <a:endParaRPr lang="de-DE" dirty="0"/>
          </a:p>
          <a:p>
            <a:endParaRPr lang="de-DE" dirty="0"/>
          </a:p>
        </p:txBody>
      </p:sp>
    </p:spTree>
    <p:extLst>
      <p:ext uri="{BB962C8B-B14F-4D97-AF65-F5344CB8AC3E}">
        <p14:creationId xmlns:p14="http://schemas.microsoft.com/office/powerpoint/2010/main" val="2724829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D30DCC7-F359-EC45-8FB9-DA2AC8458979}"/>
              </a:ext>
            </a:extLst>
          </p:cNvPr>
          <p:cNvSpPr>
            <a:spLocks noGrp="1"/>
          </p:cNvSpPr>
          <p:nvPr>
            <p:ph type="sldNum" sz="quarter" idx="13"/>
          </p:nvPr>
        </p:nvSpPr>
        <p:spPr/>
        <p:txBody>
          <a:bodyPr/>
          <a:lstStyle/>
          <a:p>
            <a:fld id="{63343499-4781-8F47-9616-5D65C730EB58}" type="slidenum">
              <a:rPr lang="en-US" smtClean="0"/>
              <a:t>15</a:t>
            </a:fld>
            <a:endParaRPr lang="en-US"/>
          </a:p>
        </p:txBody>
      </p:sp>
      <p:sp>
        <p:nvSpPr>
          <p:cNvPr id="3" name="Titel 2">
            <a:extLst>
              <a:ext uri="{FF2B5EF4-FFF2-40B4-BE49-F238E27FC236}">
                <a16:creationId xmlns:a16="http://schemas.microsoft.com/office/drawing/2014/main" id="{4C1C1207-4076-DC45-94F4-A4A3B8ECB7BB}"/>
              </a:ext>
            </a:extLst>
          </p:cNvPr>
          <p:cNvSpPr>
            <a:spLocks noGrp="1"/>
          </p:cNvSpPr>
          <p:nvPr>
            <p:ph type="title"/>
          </p:nvPr>
        </p:nvSpPr>
        <p:spPr/>
        <p:txBody>
          <a:bodyPr/>
          <a:lstStyle/>
          <a:p>
            <a:r>
              <a:rPr lang="de-DE" dirty="0"/>
              <a:t>Aufgabe 3: Variablen und Schleifen</a:t>
            </a:r>
          </a:p>
        </p:txBody>
      </p:sp>
      <p:sp>
        <p:nvSpPr>
          <p:cNvPr id="4" name="Textplatzhalter 3">
            <a:extLst>
              <a:ext uri="{FF2B5EF4-FFF2-40B4-BE49-F238E27FC236}">
                <a16:creationId xmlns:a16="http://schemas.microsoft.com/office/drawing/2014/main" id="{983A72C6-0571-FC4F-ABEA-3B5550EA8CF5}"/>
              </a:ext>
            </a:extLst>
          </p:cNvPr>
          <p:cNvSpPr>
            <a:spLocks noGrp="1"/>
          </p:cNvSpPr>
          <p:nvPr>
            <p:ph type="body" sz="quarter" idx="14"/>
          </p:nvPr>
        </p:nvSpPr>
        <p:spPr/>
        <p:txBody>
          <a:bodyPr/>
          <a:lstStyle/>
          <a:p>
            <a:r>
              <a:rPr lang="de-CH" dirty="0"/>
              <a:t>Wir erstellen ein Programm, bei dem nacheinander die vier Ecken der 5x5 LED-Matrix aufleuchten.</a:t>
            </a:r>
          </a:p>
          <a:p>
            <a:r>
              <a:rPr lang="de-CH" dirty="0"/>
              <a:t>Das Leuchten eines Bildpunktes wird </a:t>
            </a:r>
            <a:r>
              <a:rPr lang="de-CH" b="1" dirty="0"/>
              <a:t>Sprite </a:t>
            </a:r>
            <a:r>
              <a:rPr lang="de-CH" dirty="0"/>
              <a:t>genannt. </a:t>
            </a:r>
          </a:p>
          <a:p>
            <a:endParaRPr lang="de-DE" dirty="0"/>
          </a:p>
        </p:txBody>
      </p:sp>
      <p:pic>
        <p:nvPicPr>
          <p:cNvPr id="6" name="Grafik 5">
            <a:extLst>
              <a:ext uri="{FF2B5EF4-FFF2-40B4-BE49-F238E27FC236}">
                <a16:creationId xmlns:a16="http://schemas.microsoft.com/office/drawing/2014/main" id="{0F2D38E5-968F-EF4C-8E5A-9404D6C1103F}"/>
              </a:ext>
            </a:extLst>
          </p:cNvPr>
          <p:cNvPicPr>
            <a:picLocks noChangeAspect="1"/>
          </p:cNvPicPr>
          <p:nvPr/>
        </p:nvPicPr>
        <p:blipFill>
          <a:blip r:embed="rId2"/>
          <a:stretch>
            <a:fillRect/>
          </a:stretch>
        </p:blipFill>
        <p:spPr>
          <a:xfrm>
            <a:off x="601731" y="3635587"/>
            <a:ext cx="1670540" cy="1368000"/>
          </a:xfrm>
          <a:prstGeom prst="rect">
            <a:avLst/>
          </a:prstGeom>
        </p:spPr>
      </p:pic>
      <p:pic>
        <p:nvPicPr>
          <p:cNvPr id="8" name="Grafik 7">
            <a:extLst>
              <a:ext uri="{FF2B5EF4-FFF2-40B4-BE49-F238E27FC236}">
                <a16:creationId xmlns:a16="http://schemas.microsoft.com/office/drawing/2014/main" id="{298F5B74-22AC-764C-B74B-30554C4EDE10}"/>
              </a:ext>
            </a:extLst>
          </p:cNvPr>
          <p:cNvPicPr>
            <a:picLocks noChangeAspect="1"/>
          </p:cNvPicPr>
          <p:nvPr/>
        </p:nvPicPr>
        <p:blipFill>
          <a:blip r:embed="rId3"/>
          <a:stretch>
            <a:fillRect/>
          </a:stretch>
        </p:blipFill>
        <p:spPr>
          <a:xfrm>
            <a:off x="2746442" y="3635587"/>
            <a:ext cx="1677117" cy="1368000"/>
          </a:xfrm>
          <a:prstGeom prst="rect">
            <a:avLst/>
          </a:prstGeom>
        </p:spPr>
      </p:pic>
      <p:pic>
        <p:nvPicPr>
          <p:cNvPr id="10" name="Grafik 9">
            <a:extLst>
              <a:ext uri="{FF2B5EF4-FFF2-40B4-BE49-F238E27FC236}">
                <a16:creationId xmlns:a16="http://schemas.microsoft.com/office/drawing/2014/main" id="{03A4008A-27DF-4B4E-BEA7-5C21D7B88261}"/>
              </a:ext>
            </a:extLst>
          </p:cNvPr>
          <p:cNvPicPr>
            <a:picLocks noChangeAspect="1"/>
          </p:cNvPicPr>
          <p:nvPr/>
        </p:nvPicPr>
        <p:blipFill>
          <a:blip r:embed="rId4"/>
          <a:stretch>
            <a:fillRect/>
          </a:stretch>
        </p:blipFill>
        <p:spPr>
          <a:xfrm>
            <a:off x="4897730" y="3635587"/>
            <a:ext cx="1670540" cy="1368000"/>
          </a:xfrm>
          <a:prstGeom prst="rect">
            <a:avLst/>
          </a:prstGeom>
        </p:spPr>
      </p:pic>
      <p:pic>
        <p:nvPicPr>
          <p:cNvPr id="12" name="Grafik 11">
            <a:extLst>
              <a:ext uri="{FF2B5EF4-FFF2-40B4-BE49-F238E27FC236}">
                <a16:creationId xmlns:a16="http://schemas.microsoft.com/office/drawing/2014/main" id="{743A8CC7-27AC-1142-8E19-F5484C805AC5}"/>
              </a:ext>
            </a:extLst>
          </p:cNvPr>
          <p:cNvPicPr>
            <a:picLocks noChangeAspect="1"/>
          </p:cNvPicPr>
          <p:nvPr/>
        </p:nvPicPr>
        <p:blipFill>
          <a:blip r:embed="rId5"/>
          <a:stretch>
            <a:fillRect/>
          </a:stretch>
        </p:blipFill>
        <p:spPr>
          <a:xfrm>
            <a:off x="7042441" y="3635587"/>
            <a:ext cx="1678609" cy="1368000"/>
          </a:xfrm>
          <a:prstGeom prst="rect">
            <a:avLst/>
          </a:prstGeom>
        </p:spPr>
      </p:pic>
    </p:spTree>
    <p:extLst>
      <p:ext uri="{BB962C8B-B14F-4D97-AF65-F5344CB8AC3E}">
        <p14:creationId xmlns:p14="http://schemas.microsoft.com/office/powerpoint/2010/main" val="2882748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B2F3147-7843-C34B-BE53-7638F54113CE}"/>
              </a:ext>
            </a:extLst>
          </p:cNvPr>
          <p:cNvSpPr>
            <a:spLocks noGrp="1"/>
          </p:cNvSpPr>
          <p:nvPr>
            <p:ph type="sldNum" sz="quarter" idx="13"/>
          </p:nvPr>
        </p:nvSpPr>
        <p:spPr/>
        <p:txBody>
          <a:bodyPr/>
          <a:lstStyle/>
          <a:p>
            <a:fld id="{63343499-4781-8F47-9616-5D65C730EB58}" type="slidenum">
              <a:rPr lang="en-US" smtClean="0"/>
              <a:t>16</a:t>
            </a:fld>
            <a:endParaRPr lang="en-US"/>
          </a:p>
        </p:txBody>
      </p:sp>
      <p:sp>
        <p:nvSpPr>
          <p:cNvPr id="3" name="Titel 2">
            <a:extLst>
              <a:ext uri="{FF2B5EF4-FFF2-40B4-BE49-F238E27FC236}">
                <a16:creationId xmlns:a16="http://schemas.microsoft.com/office/drawing/2014/main" id="{50814292-296D-574F-BC1C-8EB867279664}"/>
              </a:ext>
            </a:extLst>
          </p:cNvPr>
          <p:cNvSpPr>
            <a:spLocks noGrp="1"/>
          </p:cNvSpPr>
          <p:nvPr>
            <p:ph type="title"/>
          </p:nvPr>
        </p:nvSpPr>
        <p:spPr/>
        <p:txBody>
          <a:bodyPr/>
          <a:lstStyle/>
          <a:p>
            <a:r>
              <a:rPr lang="de-DE" dirty="0"/>
              <a:t>Aufgabe 3: Variablen und Schleifen</a:t>
            </a:r>
          </a:p>
        </p:txBody>
      </p:sp>
      <p:sp>
        <p:nvSpPr>
          <p:cNvPr id="4" name="Textplatzhalter 3">
            <a:extLst>
              <a:ext uri="{FF2B5EF4-FFF2-40B4-BE49-F238E27FC236}">
                <a16:creationId xmlns:a16="http://schemas.microsoft.com/office/drawing/2014/main" id="{DE133072-FEBD-4C4F-B977-0B305C67EB7F}"/>
              </a:ext>
            </a:extLst>
          </p:cNvPr>
          <p:cNvSpPr>
            <a:spLocks noGrp="1"/>
          </p:cNvSpPr>
          <p:nvPr>
            <p:ph type="body" sz="quarter" idx="14"/>
          </p:nvPr>
        </p:nvSpPr>
        <p:spPr/>
        <p:txBody>
          <a:bodyPr/>
          <a:lstStyle/>
          <a:p>
            <a:pPr lvl="1"/>
            <a:r>
              <a:rPr lang="de-CH" sz="2800" dirty="0"/>
              <a:t>Führt das Programm auf dem Simulator durch Drücken der Taste A aus.</a:t>
            </a:r>
          </a:p>
          <a:p>
            <a:pPr lvl="1"/>
            <a:r>
              <a:rPr lang="de-CH" sz="2800" dirty="0"/>
              <a:t>Was stellt ihr fest?</a:t>
            </a:r>
          </a:p>
          <a:p>
            <a:endParaRPr lang="de-DE" dirty="0"/>
          </a:p>
        </p:txBody>
      </p:sp>
      <p:pic>
        <p:nvPicPr>
          <p:cNvPr id="6" name="Grafik 5">
            <a:extLst>
              <a:ext uri="{FF2B5EF4-FFF2-40B4-BE49-F238E27FC236}">
                <a16:creationId xmlns:a16="http://schemas.microsoft.com/office/drawing/2014/main" id="{D25B6BBF-CF00-2D48-9817-1FF8BF0DA2A9}"/>
              </a:ext>
            </a:extLst>
          </p:cNvPr>
          <p:cNvPicPr>
            <a:picLocks noChangeAspect="1"/>
          </p:cNvPicPr>
          <p:nvPr/>
        </p:nvPicPr>
        <p:blipFill>
          <a:blip r:embed="rId2"/>
          <a:stretch>
            <a:fillRect/>
          </a:stretch>
        </p:blipFill>
        <p:spPr>
          <a:xfrm>
            <a:off x="1546225" y="3541713"/>
            <a:ext cx="5194300" cy="2603500"/>
          </a:xfrm>
          <a:prstGeom prst="rect">
            <a:avLst/>
          </a:prstGeom>
        </p:spPr>
      </p:pic>
    </p:spTree>
    <p:extLst>
      <p:ext uri="{BB962C8B-B14F-4D97-AF65-F5344CB8AC3E}">
        <p14:creationId xmlns:p14="http://schemas.microsoft.com/office/powerpoint/2010/main" val="16143358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B2F3147-7843-C34B-BE53-7638F54113CE}"/>
              </a:ext>
            </a:extLst>
          </p:cNvPr>
          <p:cNvSpPr>
            <a:spLocks noGrp="1"/>
          </p:cNvSpPr>
          <p:nvPr>
            <p:ph type="sldNum" sz="quarter" idx="13"/>
          </p:nvPr>
        </p:nvSpPr>
        <p:spPr/>
        <p:txBody>
          <a:bodyPr/>
          <a:lstStyle/>
          <a:p>
            <a:fld id="{63343499-4781-8F47-9616-5D65C730EB58}" type="slidenum">
              <a:rPr lang="en-US" smtClean="0"/>
              <a:t>17</a:t>
            </a:fld>
            <a:endParaRPr lang="en-US"/>
          </a:p>
        </p:txBody>
      </p:sp>
      <p:sp>
        <p:nvSpPr>
          <p:cNvPr id="3" name="Titel 2">
            <a:extLst>
              <a:ext uri="{FF2B5EF4-FFF2-40B4-BE49-F238E27FC236}">
                <a16:creationId xmlns:a16="http://schemas.microsoft.com/office/drawing/2014/main" id="{50814292-296D-574F-BC1C-8EB867279664}"/>
              </a:ext>
            </a:extLst>
          </p:cNvPr>
          <p:cNvSpPr>
            <a:spLocks noGrp="1"/>
          </p:cNvSpPr>
          <p:nvPr>
            <p:ph type="title"/>
          </p:nvPr>
        </p:nvSpPr>
        <p:spPr/>
        <p:txBody>
          <a:bodyPr/>
          <a:lstStyle/>
          <a:p>
            <a:r>
              <a:rPr lang="de-DE" dirty="0"/>
              <a:t>Aufgabe 3: Die </a:t>
            </a:r>
            <a:r>
              <a:rPr lang="de-DE" dirty="0" err="1"/>
              <a:t>Slo</a:t>
            </a:r>
            <a:r>
              <a:rPr lang="de-DE" dirty="0"/>
              <a:t>-Mo-Funktion</a:t>
            </a:r>
          </a:p>
        </p:txBody>
      </p:sp>
      <p:pic>
        <p:nvPicPr>
          <p:cNvPr id="7" name="Grafik 6">
            <a:extLst>
              <a:ext uri="{FF2B5EF4-FFF2-40B4-BE49-F238E27FC236}">
                <a16:creationId xmlns:a16="http://schemas.microsoft.com/office/drawing/2014/main" id="{885719FD-5F89-F040-9B92-76695802D58D}"/>
              </a:ext>
            </a:extLst>
          </p:cNvPr>
          <p:cNvPicPr>
            <a:picLocks noChangeAspect="1"/>
          </p:cNvPicPr>
          <p:nvPr/>
        </p:nvPicPr>
        <p:blipFill>
          <a:blip r:embed="rId2"/>
          <a:stretch>
            <a:fillRect/>
          </a:stretch>
        </p:blipFill>
        <p:spPr>
          <a:xfrm>
            <a:off x="2506661" y="2133386"/>
            <a:ext cx="4130677" cy="4225635"/>
          </a:xfrm>
          <a:prstGeom prst="rect">
            <a:avLst/>
          </a:prstGeom>
        </p:spPr>
      </p:pic>
    </p:spTree>
    <p:extLst>
      <p:ext uri="{BB962C8B-B14F-4D97-AF65-F5344CB8AC3E}">
        <p14:creationId xmlns:p14="http://schemas.microsoft.com/office/powerpoint/2010/main" val="208094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B2F3147-7843-C34B-BE53-7638F54113CE}"/>
              </a:ext>
            </a:extLst>
          </p:cNvPr>
          <p:cNvSpPr>
            <a:spLocks noGrp="1"/>
          </p:cNvSpPr>
          <p:nvPr>
            <p:ph type="sldNum" sz="quarter" idx="13"/>
          </p:nvPr>
        </p:nvSpPr>
        <p:spPr/>
        <p:txBody>
          <a:bodyPr/>
          <a:lstStyle/>
          <a:p>
            <a:fld id="{63343499-4781-8F47-9616-5D65C730EB58}" type="slidenum">
              <a:rPr lang="en-US" smtClean="0"/>
              <a:t>18</a:t>
            </a:fld>
            <a:endParaRPr lang="en-US"/>
          </a:p>
        </p:txBody>
      </p:sp>
      <p:sp>
        <p:nvSpPr>
          <p:cNvPr id="3" name="Titel 2">
            <a:extLst>
              <a:ext uri="{FF2B5EF4-FFF2-40B4-BE49-F238E27FC236}">
                <a16:creationId xmlns:a16="http://schemas.microsoft.com/office/drawing/2014/main" id="{50814292-296D-574F-BC1C-8EB867279664}"/>
              </a:ext>
            </a:extLst>
          </p:cNvPr>
          <p:cNvSpPr>
            <a:spLocks noGrp="1"/>
          </p:cNvSpPr>
          <p:nvPr>
            <p:ph type="title"/>
          </p:nvPr>
        </p:nvSpPr>
        <p:spPr/>
        <p:txBody>
          <a:bodyPr/>
          <a:lstStyle/>
          <a:p>
            <a:r>
              <a:rPr lang="de-DE" dirty="0"/>
              <a:t>Aufgabe 3: Variablen und Schleifen</a:t>
            </a:r>
          </a:p>
        </p:txBody>
      </p:sp>
      <p:sp>
        <p:nvSpPr>
          <p:cNvPr id="4" name="Textplatzhalter 3">
            <a:extLst>
              <a:ext uri="{FF2B5EF4-FFF2-40B4-BE49-F238E27FC236}">
                <a16:creationId xmlns:a16="http://schemas.microsoft.com/office/drawing/2014/main" id="{DE133072-FEBD-4C4F-B977-0B305C67EB7F}"/>
              </a:ext>
            </a:extLst>
          </p:cNvPr>
          <p:cNvSpPr>
            <a:spLocks noGrp="1"/>
          </p:cNvSpPr>
          <p:nvPr>
            <p:ph type="body" sz="quarter" idx="14"/>
          </p:nvPr>
        </p:nvSpPr>
        <p:spPr/>
        <p:txBody>
          <a:bodyPr>
            <a:normAutofit/>
          </a:bodyPr>
          <a:lstStyle/>
          <a:p>
            <a:r>
              <a:rPr lang="de-DE" sz="2800" dirty="0"/>
              <a:t>Schaltet die </a:t>
            </a:r>
            <a:r>
              <a:rPr lang="de-DE" sz="2800" dirty="0" err="1"/>
              <a:t>Slo</a:t>
            </a:r>
            <a:r>
              <a:rPr lang="de-DE" sz="2800" dirty="0"/>
              <a:t>-Mo-Funktion wieder aus.</a:t>
            </a:r>
            <a:endParaRPr lang="de-CH" sz="2800" dirty="0"/>
          </a:p>
          <a:p>
            <a:r>
              <a:rPr lang="de-CH" sz="2800" dirty="0"/>
              <a:t>Fügt einen «pausieren»-Block in euren Code ein, sodass das menschliche Auge die Bewegung des Sprites sehen kann.</a:t>
            </a:r>
          </a:p>
          <a:p>
            <a:pPr>
              <a:buFont typeface="Wingdings" pitchFamily="2" charset="2"/>
              <a:buChar char="v"/>
            </a:pPr>
            <a:r>
              <a:rPr lang="de-CH" sz="2800" dirty="0"/>
              <a:t>Experimentiert mit</a:t>
            </a:r>
            <a:br>
              <a:rPr lang="de-CH" sz="2800" dirty="0"/>
            </a:br>
            <a:r>
              <a:rPr lang="de-CH" sz="2800" dirty="0"/>
              <a:t>den Parametern.</a:t>
            </a:r>
          </a:p>
          <a:p>
            <a:endParaRPr lang="de-DE" dirty="0"/>
          </a:p>
        </p:txBody>
      </p:sp>
      <p:pic>
        <p:nvPicPr>
          <p:cNvPr id="7" name="Grafik 6">
            <a:extLst>
              <a:ext uri="{FF2B5EF4-FFF2-40B4-BE49-F238E27FC236}">
                <a16:creationId xmlns:a16="http://schemas.microsoft.com/office/drawing/2014/main" id="{8D04A836-E3E0-4044-8306-ED4221782DEC}"/>
              </a:ext>
            </a:extLst>
          </p:cNvPr>
          <p:cNvPicPr>
            <a:picLocks noChangeAspect="1"/>
          </p:cNvPicPr>
          <p:nvPr/>
        </p:nvPicPr>
        <p:blipFill>
          <a:blip r:embed="rId2"/>
          <a:stretch>
            <a:fillRect/>
          </a:stretch>
        </p:blipFill>
        <p:spPr>
          <a:xfrm>
            <a:off x="3996592" y="3328987"/>
            <a:ext cx="4533045" cy="3156942"/>
          </a:xfrm>
          <a:prstGeom prst="rect">
            <a:avLst/>
          </a:prstGeom>
        </p:spPr>
      </p:pic>
    </p:spTree>
    <p:extLst>
      <p:ext uri="{BB962C8B-B14F-4D97-AF65-F5344CB8AC3E}">
        <p14:creationId xmlns:p14="http://schemas.microsoft.com/office/powerpoint/2010/main" val="27864746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1F97B814-C81B-7A42-A439-756017F038E8}"/>
              </a:ext>
            </a:extLst>
          </p:cNvPr>
          <p:cNvSpPr>
            <a:spLocks noGrp="1"/>
          </p:cNvSpPr>
          <p:nvPr>
            <p:ph type="sldNum" sz="quarter" idx="13"/>
          </p:nvPr>
        </p:nvSpPr>
        <p:spPr/>
        <p:txBody>
          <a:bodyPr/>
          <a:lstStyle/>
          <a:p>
            <a:fld id="{63343499-4781-8F47-9616-5D65C730EB58}" type="slidenum">
              <a:rPr lang="en-US" smtClean="0"/>
              <a:t>19</a:t>
            </a:fld>
            <a:endParaRPr lang="en-US"/>
          </a:p>
        </p:txBody>
      </p:sp>
      <p:sp>
        <p:nvSpPr>
          <p:cNvPr id="3" name="Titel 2">
            <a:extLst>
              <a:ext uri="{FF2B5EF4-FFF2-40B4-BE49-F238E27FC236}">
                <a16:creationId xmlns:a16="http://schemas.microsoft.com/office/drawing/2014/main" id="{61201A95-AE4E-A74B-8AC1-B74CA9EB3059}"/>
              </a:ext>
            </a:extLst>
          </p:cNvPr>
          <p:cNvSpPr>
            <a:spLocks noGrp="1"/>
          </p:cNvSpPr>
          <p:nvPr>
            <p:ph type="title"/>
          </p:nvPr>
        </p:nvSpPr>
        <p:spPr/>
        <p:txBody>
          <a:bodyPr/>
          <a:lstStyle/>
          <a:p>
            <a:r>
              <a:rPr lang="de-DE" dirty="0"/>
              <a:t>Aufgabe 4: Interpretiert den Pseudocode</a:t>
            </a:r>
          </a:p>
        </p:txBody>
      </p:sp>
      <p:sp>
        <p:nvSpPr>
          <p:cNvPr id="4" name="Textplatzhalter 3">
            <a:extLst>
              <a:ext uri="{FF2B5EF4-FFF2-40B4-BE49-F238E27FC236}">
                <a16:creationId xmlns:a16="http://schemas.microsoft.com/office/drawing/2014/main" id="{07EF69E7-4029-0247-A5B3-CA324F6CA33C}"/>
              </a:ext>
            </a:extLst>
          </p:cNvPr>
          <p:cNvSpPr>
            <a:spLocks noGrp="1"/>
          </p:cNvSpPr>
          <p:nvPr>
            <p:ph type="body" sz="quarter" idx="14"/>
          </p:nvPr>
        </p:nvSpPr>
        <p:spPr>
          <a:xfrm>
            <a:off x="177799" y="1962150"/>
            <a:ext cx="3530601" cy="4714875"/>
          </a:xfrm>
        </p:spPr>
        <p:txBody>
          <a:bodyPr>
            <a:normAutofit fontScale="55000" lnSpcReduction="20000"/>
          </a:bodyPr>
          <a:lstStyle/>
          <a:p>
            <a:r>
              <a:rPr lang="de-DE" dirty="0"/>
              <a:t>Pseudocode:</a:t>
            </a:r>
          </a:p>
          <a:p>
            <a:pPr lvl="2">
              <a:lnSpc>
                <a:spcPct val="120000"/>
              </a:lnSpc>
              <a:spcAft>
                <a:spcPts val="0"/>
              </a:spcAft>
            </a:pPr>
            <a:r>
              <a:rPr lang="de-CH" dirty="0"/>
              <a:t>LED x: 0, </a:t>
            </a:r>
            <a:r>
              <a:rPr lang="de-CH" dirty="0" err="1"/>
              <a:t>y</a:t>
            </a:r>
            <a:r>
              <a:rPr lang="de-CH" dirty="0"/>
              <a:t>: 0 leuchtet</a:t>
            </a:r>
          </a:p>
          <a:p>
            <a:pPr lvl="2">
              <a:lnSpc>
                <a:spcPct val="120000"/>
              </a:lnSpc>
              <a:spcAft>
                <a:spcPts val="0"/>
              </a:spcAft>
            </a:pPr>
            <a:r>
              <a:rPr lang="de-CH" dirty="0"/>
              <a:t>Pause</a:t>
            </a:r>
          </a:p>
          <a:p>
            <a:pPr lvl="2">
              <a:lnSpc>
                <a:spcPct val="120000"/>
              </a:lnSpc>
              <a:spcAft>
                <a:spcPts val="0"/>
              </a:spcAft>
            </a:pPr>
            <a:r>
              <a:rPr lang="de-CH" dirty="0"/>
              <a:t>LED x: 0, </a:t>
            </a:r>
            <a:r>
              <a:rPr lang="de-CH" dirty="0" err="1"/>
              <a:t>y</a:t>
            </a:r>
            <a:r>
              <a:rPr lang="de-CH" dirty="0"/>
              <a:t>: 0 ausschalten</a:t>
            </a:r>
          </a:p>
          <a:p>
            <a:pPr lvl="2">
              <a:lnSpc>
                <a:spcPct val="120000"/>
              </a:lnSpc>
              <a:spcAft>
                <a:spcPts val="0"/>
              </a:spcAft>
            </a:pPr>
            <a:r>
              <a:rPr lang="de-CH" dirty="0"/>
              <a:t>Pause</a:t>
            </a:r>
          </a:p>
          <a:p>
            <a:pPr lvl="2">
              <a:lnSpc>
                <a:spcPct val="120000"/>
              </a:lnSpc>
              <a:spcAft>
                <a:spcPts val="0"/>
              </a:spcAft>
            </a:pPr>
            <a:r>
              <a:rPr lang="de-CH" dirty="0"/>
              <a:t>LED x: 1, </a:t>
            </a:r>
            <a:r>
              <a:rPr lang="de-CH" dirty="0" err="1"/>
              <a:t>y</a:t>
            </a:r>
            <a:r>
              <a:rPr lang="de-CH" dirty="0"/>
              <a:t>: 0 leuchtet</a:t>
            </a:r>
          </a:p>
          <a:p>
            <a:pPr lvl="2">
              <a:lnSpc>
                <a:spcPct val="120000"/>
              </a:lnSpc>
              <a:spcAft>
                <a:spcPts val="0"/>
              </a:spcAft>
            </a:pPr>
            <a:r>
              <a:rPr lang="de-CH" dirty="0"/>
              <a:t>Pause</a:t>
            </a:r>
          </a:p>
          <a:p>
            <a:pPr lvl="2">
              <a:lnSpc>
                <a:spcPct val="120000"/>
              </a:lnSpc>
              <a:spcAft>
                <a:spcPts val="0"/>
              </a:spcAft>
            </a:pPr>
            <a:r>
              <a:rPr lang="de-CH" dirty="0"/>
              <a:t>LED x: 1, </a:t>
            </a:r>
            <a:r>
              <a:rPr lang="de-CH" dirty="0" err="1"/>
              <a:t>y</a:t>
            </a:r>
            <a:r>
              <a:rPr lang="de-CH" dirty="0"/>
              <a:t>: 0 ausschalten</a:t>
            </a:r>
          </a:p>
          <a:p>
            <a:pPr lvl="2">
              <a:lnSpc>
                <a:spcPct val="120000"/>
              </a:lnSpc>
              <a:spcAft>
                <a:spcPts val="0"/>
              </a:spcAft>
            </a:pPr>
            <a:r>
              <a:rPr lang="de-CH" dirty="0"/>
              <a:t>Pause</a:t>
            </a:r>
          </a:p>
          <a:p>
            <a:pPr lvl="2">
              <a:lnSpc>
                <a:spcPct val="120000"/>
              </a:lnSpc>
              <a:spcAft>
                <a:spcPts val="0"/>
              </a:spcAft>
            </a:pPr>
            <a:r>
              <a:rPr lang="de-CH" dirty="0"/>
              <a:t>LED x: 2, </a:t>
            </a:r>
            <a:r>
              <a:rPr lang="de-CH" dirty="0" err="1"/>
              <a:t>y</a:t>
            </a:r>
            <a:r>
              <a:rPr lang="de-CH" dirty="0"/>
              <a:t>: 0 leuchtet</a:t>
            </a:r>
          </a:p>
          <a:p>
            <a:pPr lvl="2">
              <a:lnSpc>
                <a:spcPct val="120000"/>
              </a:lnSpc>
              <a:spcAft>
                <a:spcPts val="0"/>
              </a:spcAft>
            </a:pPr>
            <a:r>
              <a:rPr lang="de-CH" dirty="0"/>
              <a:t>Pause</a:t>
            </a:r>
          </a:p>
          <a:p>
            <a:pPr lvl="2">
              <a:lnSpc>
                <a:spcPct val="120000"/>
              </a:lnSpc>
              <a:spcAft>
                <a:spcPts val="0"/>
              </a:spcAft>
            </a:pPr>
            <a:r>
              <a:rPr lang="de-CH" dirty="0"/>
              <a:t>LED x: 2, </a:t>
            </a:r>
            <a:r>
              <a:rPr lang="de-CH" dirty="0" err="1"/>
              <a:t>y</a:t>
            </a:r>
            <a:r>
              <a:rPr lang="de-CH" dirty="0"/>
              <a:t>: 0 ausschalten</a:t>
            </a:r>
          </a:p>
          <a:p>
            <a:pPr lvl="2">
              <a:lnSpc>
                <a:spcPct val="120000"/>
              </a:lnSpc>
              <a:spcAft>
                <a:spcPts val="0"/>
              </a:spcAft>
            </a:pPr>
            <a:r>
              <a:rPr lang="de-CH" dirty="0"/>
              <a:t>Pause</a:t>
            </a:r>
          </a:p>
          <a:p>
            <a:pPr lvl="2">
              <a:lnSpc>
                <a:spcPct val="120000"/>
              </a:lnSpc>
              <a:spcAft>
                <a:spcPts val="0"/>
              </a:spcAft>
            </a:pPr>
            <a:r>
              <a:rPr lang="de-CH" dirty="0"/>
              <a:t>LED x: 3, </a:t>
            </a:r>
            <a:r>
              <a:rPr lang="de-CH" dirty="0" err="1"/>
              <a:t>y</a:t>
            </a:r>
            <a:r>
              <a:rPr lang="de-CH" dirty="0"/>
              <a:t>: 0 leuchtet</a:t>
            </a:r>
          </a:p>
          <a:p>
            <a:pPr lvl="2">
              <a:lnSpc>
                <a:spcPct val="120000"/>
              </a:lnSpc>
              <a:spcAft>
                <a:spcPts val="0"/>
              </a:spcAft>
            </a:pPr>
            <a:r>
              <a:rPr lang="de-CH" dirty="0"/>
              <a:t>Pause</a:t>
            </a:r>
          </a:p>
          <a:p>
            <a:pPr lvl="2">
              <a:lnSpc>
                <a:spcPct val="120000"/>
              </a:lnSpc>
              <a:spcAft>
                <a:spcPts val="0"/>
              </a:spcAft>
            </a:pPr>
            <a:r>
              <a:rPr lang="de-CH" dirty="0"/>
              <a:t>LED x: 3, </a:t>
            </a:r>
            <a:r>
              <a:rPr lang="de-CH" dirty="0" err="1"/>
              <a:t>y</a:t>
            </a:r>
            <a:r>
              <a:rPr lang="de-CH" dirty="0"/>
              <a:t>: 0 ausschalten</a:t>
            </a:r>
          </a:p>
          <a:p>
            <a:pPr lvl="2">
              <a:lnSpc>
                <a:spcPct val="120000"/>
              </a:lnSpc>
              <a:spcAft>
                <a:spcPts val="0"/>
              </a:spcAft>
            </a:pPr>
            <a:r>
              <a:rPr lang="de-CH" dirty="0"/>
              <a:t>Pause</a:t>
            </a:r>
          </a:p>
          <a:p>
            <a:pPr lvl="2">
              <a:lnSpc>
                <a:spcPct val="120000"/>
              </a:lnSpc>
              <a:spcAft>
                <a:spcPts val="0"/>
              </a:spcAft>
            </a:pPr>
            <a:r>
              <a:rPr lang="de-CH" dirty="0"/>
              <a:t>LED x: 4, </a:t>
            </a:r>
            <a:r>
              <a:rPr lang="de-CH" dirty="0" err="1"/>
              <a:t>y</a:t>
            </a:r>
            <a:r>
              <a:rPr lang="de-CH" dirty="0"/>
              <a:t>: 0 leuchtet</a:t>
            </a:r>
          </a:p>
          <a:p>
            <a:pPr lvl="2">
              <a:lnSpc>
                <a:spcPct val="120000"/>
              </a:lnSpc>
              <a:spcAft>
                <a:spcPts val="0"/>
              </a:spcAft>
            </a:pPr>
            <a:r>
              <a:rPr lang="de-CH" dirty="0"/>
              <a:t>Pause</a:t>
            </a:r>
          </a:p>
          <a:p>
            <a:pPr lvl="2">
              <a:lnSpc>
                <a:spcPct val="120000"/>
              </a:lnSpc>
              <a:spcAft>
                <a:spcPts val="0"/>
              </a:spcAft>
            </a:pPr>
            <a:r>
              <a:rPr lang="de-CH" dirty="0"/>
              <a:t>LED x: 4, </a:t>
            </a:r>
            <a:r>
              <a:rPr lang="de-CH" dirty="0" err="1"/>
              <a:t>y</a:t>
            </a:r>
            <a:r>
              <a:rPr lang="de-CH" dirty="0"/>
              <a:t>: 0 ausschalten</a:t>
            </a:r>
          </a:p>
          <a:p>
            <a:endParaRPr lang="de-DE" dirty="0"/>
          </a:p>
        </p:txBody>
      </p:sp>
      <p:sp>
        <p:nvSpPr>
          <p:cNvPr id="5" name="Textplatzhalter 3">
            <a:extLst>
              <a:ext uri="{FF2B5EF4-FFF2-40B4-BE49-F238E27FC236}">
                <a16:creationId xmlns:a16="http://schemas.microsoft.com/office/drawing/2014/main" id="{80758409-58B7-1241-AA09-356E36CF37FE}"/>
              </a:ext>
            </a:extLst>
          </p:cNvPr>
          <p:cNvSpPr txBox="1">
            <a:spLocks/>
          </p:cNvSpPr>
          <p:nvPr/>
        </p:nvSpPr>
        <p:spPr>
          <a:xfrm>
            <a:off x="4460346" y="1962150"/>
            <a:ext cx="3904721" cy="4714875"/>
          </a:xfrm>
          <a:prstGeom prst="rect">
            <a:avLst/>
          </a:prstGeom>
        </p:spPr>
        <p:txBody>
          <a:bodyPr vert="horz" lIns="0" tIns="0" rIns="0" bIns="0" rtlCol="0">
            <a:normAutofit lnSpcReduction="10000"/>
          </a:bodyPr>
          <a:lstStyle>
            <a:lvl1pPr marL="27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1pPr>
            <a:lvl2pPr marL="54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2pPr>
            <a:lvl3pPr marL="81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3pPr>
            <a:lvl4pPr marL="108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4pPr>
            <a:lvl5pPr marL="135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ctr"/>
            <a:r>
              <a:rPr lang="de-CH" sz="2800" dirty="0"/>
              <a:t>Welche ist die Variable, die sich in diesem Pseudocode ändert?</a:t>
            </a:r>
          </a:p>
          <a:p>
            <a:r>
              <a:rPr lang="de-CH" sz="2800" dirty="0"/>
              <a:t>Wie stark ändert sich ihr Wert jeweils?</a:t>
            </a:r>
          </a:p>
          <a:p>
            <a:r>
              <a:rPr lang="de-CH" sz="2800" dirty="0"/>
              <a:t>Wie gross ist der Wertebereich?</a:t>
            </a:r>
          </a:p>
          <a:p>
            <a:r>
              <a:rPr lang="de-CH" sz="2800" dirty="0"/>
              <a:t>Was heisst dies nun für euch als Programmierer/-innen?</a:t>
            </a:r>
          </a:p>
        </p:txBody>
      </p:sp>
    </p:spTree>
    <p:extLst>
      <p:ext uri="{BB962C8B-B14F-4D97-AF65-F5344CB8AC3E}">
        <p14:creationId xmlns:p14="http://schemas.microsoft.com/office/powerpoint/2010/main" val="2019344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12C71F26-97C3-2247-AE13-21CC7BD685A9}"/>
              </a:ext>
            </a:extLst>
          </p:cNvPr>
          <p:cNvSpPr>
            <a:spLocks noGrp="1"/>
          </p:cNvSpPr>
          <p:nvPr>
            <p:ph type="sldNum" sz="quarter" idx="13"/>
          </p:nvPr>
        </p:nvSpPr>
        <p:spPr/>
        <p:txBody>
          <a:bodyPr/>
          <a:lstStyle/>
          <a:p>
            <a:fld id="{63343499-4781-8F47-9616-5D65C730EB58}" type="slidenum">
              <a:rPr lang="en-US" smtClean="0"/>
              <a:t>2</a:t>
            </a:fld>
            <a:endParaRPr lang="en-US"/>
          </a:p>
        </p:txBody>
      </p:sp>
      <p:sp>
        <p:nvSpPr>
          <p:cNvPr id="3" name="Titel 2">
            <a:extLst>
              <a:ext uri="{FF2B5EF4-FFF2-40B4-BE49-F238E27FC236}">
                <a16:creationId xmlns:a16="http://schemas.microsoft.com/office/drawing/2014/main" id="{57303C07-43CD-7046-A6DA-0BD25F085A1F}"/>
              </a:ext>
            </a:extLst>
          </p:cNvPr>
          <p:cNvSpPr>
            <a:spLocks noGrp="1"/>
          </p:cNvSpPr>
          <p:nvPr>
            <p:ph type="title"/>
          </p:nvPr>
        </p:nvSpPr>
        <p:spPr/>
        <p:txBody>
          <a:bodyPr/>
          <a:lstStyle/>
          <a:p>
            <a:r>
              <a:rPr lang="de-DE" dirty="0"/>
              <a:t>Einstieg: Schere-Stein-Papier (Offline)</a:t>
            </a:r>
          </a:p>
        </p:txBody>
      </p:sp>
      <p:sp>
        <p:nvSpPr>
          <p:cNvPr id="4" name="Textplatzhalter 3">
            <a:extLst>
              <a:ext uri="{FF2B5EF4-FFF2-40B4-BE49-F238E27FC236}">
                <a16:creationId xmlns:a16="http://schemas.microsoft.com/office/drawing/2014/main" id="{6856E057-5DAB-8544-9D14-813A9D5ADA1E}"/>
              </a:ext>
            </a:extLst>
          </p:cNvPr>
          <p:cNvSpPr>
            <a:spLocks noGrp="1"/>
          </p:cNvSpPr>
          <p:nvPr>
            <p:ph type="body" sz="quarter" idx="14"/>
          </p:nvPr>
        </p:nvSpPr>
        <p:spPr>
          <a:xfrm>
            <a:off x="177799" y="1962150"/>
            <a:ext cx="8785225" cy="4714875"/>
          </a:xfrm>
        </p:spPr>
        <p:txBody>
          <a:bodyPr>
            <a:normAutofit/>
          </a:bodyPr>
          <a:lstStyle/>
          <a:p>
            <a:r>
              <a:rPr lang="de-DE" dirty="0"/>
              <a:t>Spielt Schere-Stein-Papier. Notiert eure Ergebnisse.</a:t>
            </a:r>
          </a:p>
          <a:p>
            <a:r>
              <a:rPr lang="de-DE" dirty="0"/>
              <a:t>Zählt die Punkte zusammen.</a:t>
            </a:r>
          </a:p>
          <a:p>
            <a:r>
              <a:rPr lang="de-DE" dirty="0"/>
              <a:t>Spielt nochmals eine Minute lang und notiert wiederum eure Ergebnisse und die Anzahl Spielrunden.</a:t>
            </a:r>
          </a:p>
          <a:p>
            <a:r>
              <a:rPr lang="de-DE" dirty="0"/>
              <a:t>Wie habt ihr die Spielstatistik festgehalten?</a:t>
            </a:r>
          </a:p>
        </p:txBody>
      </p:sp>
      <p:pic>
        <p:nvPicPr>
          <p:cNvPr id="5" name="Grafik 4">
            <a:extLst>
              <a:ext uri="{FF2B5EF4-FFF2-40B4-BE49-F238E27FC236}">
                <a16:creationId xmlns:a16="http://schemas.microsoft.com/office/drawing/2014/main" id="{05988FDA-D68F-B743-965A-6DFBF68908A9}"/>
              </a:ext>
            </a:extLst>
          </p:cNvPr>
          <p:cNvPicPr>
            <a:picLocks noChangeAspect="1"/>
          </p:cNvPicPr>
          <p:nvPr/>
        </p:nvPicPr>
        <p:blipFill>
          <a:blip r:embed="rId3"/>
          <a:stretch>
            <a:fillRect/>
          </a:stretch>
        </p:blipFill>
        <p:spPr>
          <a:xfrm>
            <a:off x="3933673" y="4849052"/>
            <a:ext cx="5029351" cy="1275828"/>
          </a:xfrm>
          <a:prstGeom prst="rect">
            <a:avLst/>
          </a:prstGeom>
        </p:spPr>
      </p:pic>
    </p:spTree>
    <p:extLst>
      <p:ext uri="{BB962C8B-B14F-4D97-AF65-F5344CB8AC3E}">
        <p14:creationId xmlns:p14="http://schemas.microsoft.com/office/powerpoint/2010/main" val="289976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9A4E5544-F8D3-F24F-A28F-7C639809A769}"/>
              </a:ext>
            </a:extLst>
          </p:cNvPr>
          <p:cNvSpPr>
            <a:spLocks noGrp="1"/>
          </p:cNvSpPr>
          <p:nvPr>
            <p:ph type="sldNum" sz="quarter" idx="13"/>
          </p:nvPr>
        </p:nvSpPr>
        <p:spPr/>
        <p:txBody>
          <a:bodyPr/>
          <a:lstStyle/>
          <a:p>
            <a:fld id="{63343499-4781-8F47-9616-5D65C730EB58}" type="slidenum">
              <a:rPr lang="en-US" smtClean="0"/>
              <a:t>20</a:t>
            </a:fld>
            <a:endParaRPr lang="en-US"/>
          </a:p>
        </p:txBody>
      </p:sp>
      <p:sp>
        <p:nvSpPr>
          <p:cNvPr id="3" name="Titel 2">
            <a:extLst>
              <a:ext uri="{FF2B5EF4-FFF2-40B4-BE49-F238E27FC236}">
                <a16:creationId xmlns:a16="http://schemas.microsoft.com/office/drawing/2014/main" id="{0CC9BDF2-B545-0E41-AF68-CEFF32942103}"/>
              </a:ext>
            </a:extLst>
          </p:cNvPr>
          <p:cNvSpPr>
            <a:spLocks noGrp="1"/>
          </p:cNvSpPr>
          <p:nvPr>
            <p:ph type="title"/>
          </p:nvPr>
        </p:nvSpPr>
        <p:spPr/>
        <p:txBody>
          <a:bodyPr/>
          <a:lstStyle/>
          <a:p>
            <a:r>
              <a:rPr lang="de-DE" dirty="0"/>
              <a:t>Aufgabe 4: Variablen und Schleifen II</a:t>
            </a:r>
          </a:p>
        </p:txBody>
      </p:sp>
      <p:sp>
        <p:nvSpPr>
          <p:cNvPr id="4" name="Textplatzhalter 3">
            <a:extLst>
              <a:ext uri="{FF2B5EF4-FFF2-40B4-BE49-F238E27FC236}">
                <a16:creationId xmlns:a16="http://schemas.microsoft.com/office/drawing/2014/main" id="{9F07849E-A162-B64A-BE35-42196ABE314D}"/>
              </a:ext>
            </a:extLst>
          </p:cNvPr>
          <p:cNvSpPr>
            <a:spLocks noGrp="1"/>
          </p:cNvSpPr>
          <p:nvPr>
            <p:ph type="body" sz="quarter" idx="14"/>
          </p:nvPr>
        </p:nvSpPr>
        <p:spPr/>
        <p:txBody>
          <a:bodyPr/>
          <a:lstStyle/>
          <a:p>
            <a:r>
              <a:rPr lang="de-DE" dirty="0"/>
              <a:t>Ihr kennt dieses Programm aus der Aufgabe 2 zum Thema Schleifen. Damals sah </a:t>
            </a:r>
            <a:r>
              <a:rPr lang="de-DE"/>
              <a:t>der Code so aus:</a:t>
            </a:r>
            <a:endParaRPr lang="de-DE" dirty="0"/>
          </a:p>
        </p:txBody>
      </p:sp>
      <p:pic>
        <p:nvPicPr>
          <p:cNvPr id="6" name="Grafik 5">
            <a:extLst>
              <a:ext uri="{FF2B5EF4-FFF2-40B4-BE49-F238E27FC236}">
                <a16:creationId xmlns:a16="http://schemas.microsoft.com/office/drawing/2014/main" id="{2C280103-C1AE-9F4F-A624-A1CD41D89EF5}"/>
              </a:ext>
            </a:extLst>
          </p:cNvPr>
          <p:cNvPicPr>
            <a:picLocks noChangeAspect="1"/>
          </p:cNvPicPr>
          <p:nvPr/>
        </p:nvPicPr>
        <p:blipFill rotWithShape="1">
          <a:blip r:embed="rId2"/>
          <a:srcRect l="48428" t="7541" b="9151"/>
          <a:stretch/>
        </p:blipFill>
        <p:spPr>
          <a:xfrm>
            <a:off x="2179027" y="2954201"/>
            <a:ext cx="4785946" cy="3446479"/>
          </a:xfrm>
          <a:prstGeom prst="rect">
            <a:avLst/>
          </a:prstGeom>
        </p:spPr>
      </p:pic>
    </p:spTree>
    <p:extLst>
      <p:ext uri="{BB962C8B-B14F-4D97-AF65-F5344CB8AC3E}">
        <p14:creationId xmlns:p14="http://schemas.microsoft.com/office/powerpoint/2010/main" val="7650714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9A4E5544-F8D3-F24F-A28F-7C639809A769}"/>
              </a:ext>
            </a:extLst>
          </p:cNvPr>
          <p:cNvSpPr>
            <a:spLocks noGrp="1"/>
          </p:cNvSpPr>
          <p:nvPr>
            <p:ph type="sldNum" sz="quarter" idx="13"/>
          </p:nvPr>
        </p:nvSpPr>
        <p:spPr/>
        <p:txBody>
          <a:bodyPr/>
          <a:lstStyle/>
          <a:p>
            <a:fld id="{63343499-4781-8F47-9616-5D65C730EB58}" type="slidenum">
              <a:rPr lang="en-US" smtClean="0"/>
              <a:t>21</a:t>
            </a:fld>
            <a:endParaRPr lang="en-US"/>
          </a:p>
        </p:txBody>
      </p:sp>
      <p:sp>
        <p:nvSpPr>
          <p:cNvPr id="3" name="Titel 2">
            <a:extLst>
              <a:ext uri="{FF2B5EF4-FFF2-40B4-BE49-F238E27FC236}">
                <a16:creationId xmlns:a16="http://schemas.microsoft.com/office/drawing/2014/main" id="{0CC9BDF2-B545-0E41-AF68-CEFF32942103}"/>
              </a:ext>
            </a:extLst>
          </p:cNvPr>
          <p:cNvSpPr>
            <a:spLocks noGrp="1"/>
          </p:cNvSpPr>
          <p:nvPr>
            <p:ph type="title"/>
          </p:nvPr>
        </p:nvSpPr>
        <p:spPr/>
        <p:txBody>
          <a:bodyPr/>
          <a:lstStyle/>
          <a:p>
            <a:r>
              <a:rPr lang="de-DE" dirty="0"/>
              <a:t>Aufgabe 4: Den Code lesen und verstehen</a:t>
            </a:r>
          </a:p>
        </p:txBody>
      </p:sp>
      <p:sp>
        <p:nvSpPr>
          <p:cNvPr id="4" name="Textplatzhalter 3">
            <a:extLst>
              <a:ext uri="{FF2B5EF4-FFF2-40B4-BE49-F238E27FC236}">
                <a16:creationId xmlns:a16="http://schemas.microsoft.com/office/drawing/2014/main" id="{9F07849E-A162-B64A-BE35-42196ABE314D}"/>
              </a:ext>
            </a:extLst>
          </p:cNvPr>
          <p:cNvSpPr>
            <a:spLocks noGrp="1"/>
          </p:cNvSpPr>
          <p:nvPr>
            <p:ph type="body" sz="quarter" idx="14"/>
          </p:nvPr>
        </p:nvSpPr>
        <p:spPr/>
        <p:txBody>
          <a:bodyPr/>
          <a:lstStyle/>
          <a:p>
            <a:r>
              <a:rPr lang="de-DE" dirty="0"/>
              <a:t>Erklärt</a:t>
            </a:r>
            <a:r>
              <a:rPr lang="de-CH" dirty="0"/>
              <a:t>, was mit den Werten der x- und </a:t>
            </a:r>
            <a:r>
              <a:rPr lang="de-CH" dirty="0" err="1"/>
              <a:t>y</a:t>
            </a:r>
            <a:r>
              <a:rPr lang="de-CH" dirty="0"/>
              <a:t>-Koordinaten passiert, während das Programm läuft. </a:t>
            </a:r>
            <a:endParaRPr lang="de-DE" dirty="0"/>
          </a:p>
        </p:txBody>
      </p:sp>
      <p:pic>
        <p:nvPicPr>
          <p:cNvPr id="6" name="Grafik 5">
            <a:extLst>
              <a:ext uri="{FF2B5EF4-FFF2-40B4-BE49-F238E27FC236}">
                <a16:creationId xmlns:a16="http://schemas.microsoft.com/office/drawing/2014/main" id="{048B23D2-6ED8-5E4F-8D14-4A2E64F617BD}"/>
              </a:ext>
            </a:extLst>
          </p:cNvPr>
          <p:cNvPicPr>
            <a:picLocks noChangeAspect="1"/>
          </p:cNvPicPr>
          <p:nvPr/>
        </p:nvPicPr>
        <p:blipFill>
          <a:blip r:embed="rId2"/>
          <a:stretch>
            <a:fillRect/>
          </a:stretch>
        </p:blipFill>
        <p:spPr>
          <a:xfrm>
            <a:off x="2224006" y="2853338"/>
            <a:ext cx="4695988" cy="3616109"/>
          </a:xfrm>
          <a:prstGeom prst="rect">
            <a:avLst/>
          </a:prstGeom>
        </p:spPr>
      </p:pic>
    </p:spTree>
    <p:extLst>
      <p:ext uri="{BB962C8B-B14F-4D97-AF65-F5344CB8AC3E}">
        <p14:creationId xmlns:p14="http://schemas.microsoft.com/office/powerpoint/2010/main" val="3814435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3BE5787F-BC31-E347-9894-6FDA476FEEF1}"/>
              </a:ext>
            </a:extLst>
          </p:cNvPr>
          <p:cNvSpPr>
            <a:spLocks noGrp="1"/>
          </p:cNvSpPr>
          <p:nvPr>
            <p:ph type="sldNum" sz="quarter" idx="13"/>
          </p:nvPr>
        </p:nvSpPr>
        <p:spPr/>
        <p:txBody>
          <a:bodyPr/>
          <a:lstStyle/>
          <a:p>
            <a:fld id="{63343499-4781-8F47-9616-5D65C730EB58}" type="slidenum">
              <a:rPr lang="en-US" smtClean="0"/>
              <a:t>22</a:t>
            </a:fld>
            <a:endParaRPr lang="en-US"/>
          </a:p>
        </p:txBody>
      </p:sp>
      <p:sp>
        <p:nvSpPr>
          <p:cNvPr id="3" name="Titel 2">
            <a:extLst>
              <a:ext uri="{FF2B5EF4-FFF2-40B4-BE49-F238E27FC236}">
                <a16:creationId xmlns:a16="http://schemas.microsoft.com/office/drawing/2014/main" id="{9FA4BBE4-8AC9-CA4D-8129-B79A0484D1BA}"/>
              </a:ext>
            </a:extLst>
          </p:cNvPr>
          <p:cNvSpPr>
            <a:spLocks noGrp="1"/>
          </p:cNvSpPr>
          <p:nvPr>
            <p:ph type="title"/>
          </p:nvPr>
        </p:nvSpPr>
        <p:spPr/>
        <p:txBody>
          <a:bodyPr/>
          <a:lstStyle/>
          <a:p>
            <a:r>
              <a:rPr lang="de-DE" dirty="0"/>
              <a:t>Aufgabe 4: Den Code lesen und verstehen</a:t>
            </a:r>
          </a:p>
        </p:txBody>
      </p:sp>
      <p:sp>
        <p:nvSpPr>
          <p:cNvPr id="4" name="Textplatzhalter 3">
            <a:extLst>
              <a:ext uri="{FF2B5EF4-FFF2-40B4-BE49-F238E27FC236}">
                <a16:creationId xmlns:a16="http://schemas.microsoft.com/office/drawing/2014/main" id="{722D5AF8-2210-E141-8354-1CFB94E5BA46}"/>
              </a:ext>
            </a:extLst>
          </p:cNvPr>
          <p:cNvSpPr>
            <a:spLocks noGrp="1"/>
          </p:cNvSpPr>
          <p:nvPr>
            <p:ph type="body" sz="quarter" idx="14"/>
          </p:nvPr>
        </p:nvSpPr>
        <p:spPr/>
        <p:txBody>
          <a:bodyPr>
            <a:normAutofit fontScale="70000" lnSpcReduction="20000"/>
          </a:bodyPr>
          <a:lstStyle/>
          <a:p>
            <a:pPr lvl="0"/>
            <a:r>
              <a:rPr lang="de-CH" dirty="0"/>
              <a:t>Folgende Zeilen erklären, was mit den Werten der x- und </a:t>
            </a:r>
            <a:r>
              <a:rPr lang="de-CH" dirty="0" err="1"/>
              <a:t>y</a:t>
            </a:r>
            <a:r>
              <a:rPr lang="de-CH" dirty="0"/>
              <a:t>-Koordinaten passiert, während das Programm läuft:</a:t>
            </a:r>
          </a:p>
          <a:p>
            <a:pPr marL="727200" lvl="1" indent="-457200">
              <a:buFont typeface="+mj-lt"/>
              <a:buAutoNum type="arabicPeriod"/>
            </a:pPr>
            <a:r>
              <a:rPr lang="de-CH" dirty="0"/>
              <a:t>Bei der äusseren der beiden Schleifen wird der Wert der </a:t>
            </a:r>
            <a:r>
              <a:rPr lang="de-CH" dirty="0" err="1"/>
              <a:t>y</a:t>
            </a:r>
            <a:r>
              <a:rPr lang="de-CH" dirty="0"/>
              <a:t>-Koordinate auf 0 gesetzt.</a:t>
            </a:r>
          </a:p>
          <a:p>
            <a:pPr marL="727200" lvl="1" indent="-457200">
              <a:buFont typeface="+mj-lt"/>
              <a:buAutoNum type="arabicPeriod"/>
            </a:pPr>
            <a:r>
              <a:rPr lang="de-CH" dirty="0"/>
              <a:t>Die geschachtelte innere Schleife setzt dann den Wert der x-Koordinate auf 0.</a:t>
            </a:r>
          </a:p>
          <a:p>
            <a:pPr marL="727200" lvl="1" indent="-457200">
              <a:buFont typeface="+mj-lt"/>
              <a:buAutoNum type="arabicPeriod"/>
            </a:pPr>
            <a:r>
              <a:rPr lang="de-CH" dirty="0"/>
              <a:t>Die entsprechende LED (x: 0, </a:t>
            </a:r>
            <a:r>
              <a:rPr lang="de-CH" dirty="0" err="1"/>
              <a:t>y</a:t>
            </a:r>
            <a:r>
              <a:rPr lang="de-CH" dirty="0"/>
              <a:t>: 0) wird grafisch dargestellt und dann ausgeblendet.</a:t>
            </a:r>
          </a:p>
          <a:p>
            <a:pPr marL="727200" lvl="1" indent="-457200">
              <a:buFont typeface="+mj-lt"/>
              <a:buAutoNum type="arabicPeriod"/>
            </a:pPr>
            <a:r>
              <a:rPr lang="de-CH" dirty="0"/>
              <a:t>Dann wird der Wert der x-Koordinate um 1 erhöht und der dritte Schritt läuft nun mit den Koordinaten (x: 1, </a:t>
            </a:r>
            <a:r>
              <a:rPr lang="de-CH" dirty="0" err="1"/>
              <a:t>y</a:t>
            </a:r>
            <a:r>
              <a:rPr lang="de-CH" dirty="0"/>
              <a:t>: 0).</a:t>
            </a:r>
          </a:p>
          <a:p>
            <a:pPr marL="727200" lvl="1" indent="-457200">
              <a:buFont typeface="+mj-lt"/>
              <a:buAutoNum type="arabicPeriod"/>
            </a:pPr>
            <a:r>
              <a:rPr lang="de-CH" dirty="0"/>
              <a:t>Anschliessend wird der Wert der x-Koordinate nochmals um 1 erhöht und der dritte Schritt läuft mit den Koordinaten (x: 2, </a:t>
            </a:r>
            <a:r>
              <a:rPr lang="de-CH" dirty="0" err="1"/>
              <a:t>y</a:t>
            </a:r>
            <a:r>
              <a:rPr lang="de-CH" dirty="0"/>
              <a:t>: 0).</a:t>
            </a:r>
          </a:p>
          <a:p>
            <a:pPr marL="727200" lvl="1" indent="-457200">
              <a:buFont typeface="+mj-lt"/>
              <a:buAutoNum type="arabicPeriod"/>
            </a:pPr>
            <a:r>
              <a:rPr lang="de-CH" dirty="0"/>
              <a:t>Die innere Schleife läuft so lange, bis sie ihre Schleife mit dem </a:t>
            </a:r>
            <a:r>
              <a:rPr lang="de-CH"/>
              <a:t>Wert 4 der x-Koordinate beendet </a:t>
            </a:r>
            <a:r>
              <a:rPr lang="de-CH" dirty="0"/>
              <a:t>hat.</a:t>
            </a:r>
          </a:p>
          <a:p>
            <a:pPr marL="727200" lvl="1" indent="-457200">
              <a:buFont typeface="+mj-lt"/>
              <a:buAutoNum type="arabicPeriod"/>
            </a:pPr>
            <a:r>
              <a:rPr lang="de-CH" dirty="0"/>
              <a:t>Wenn die innere Schleife beendet ist, führt das Programm nun die zweite Wiederholung der äusseren Schleife aus, indem es den Wert der </a:t>
            </a:r>
            <a:r>
              <a:rPr lang="de-CH" dirty="0" err="1"/>
              <a:t>y</a:t>
            </a:r>
            <a:r>
              <a:rPr lang="de-CH" dirty="0"/>
              <a:t>-Koordinate um 1 erhöht und dann zurück zur inneren Schleife geht. Diese wird vier weitere Male durchlaufen, indem Werte für x von 0 bis 4 angenommen werden.</a:t>
            </a:r>
          </a:p>
          <a:p>
            <a:endParaRPr lang="de-DE" dirty="0"/>
          </a:p>
        </p:txBody>
      </p:sp>
    </p:spTree>
    <p:extLst>
      <p:ext uri="{BB962C8B-B14F-4D97-AF65-F5344CB8AC3E}">
        <p14:creationId xmlns:p14="http://schemas.microsoft.com/office/powerpoint/2010/main" val="35911463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BFA9A9D-1B58-D647-8D9C-0A5E001EE29D}"/>
              </a:ext>
            </a:extLst>
          </p:cNvPr>
          <p:cNvSpPr>
            <a:spLocks noGrp="1"/>
          </p:cNvSpPr>
          <p:nvPr>
            <p:ph type="sldNum" sz="quarter" idx="13"/>
          </p:nvPr>
        </p:nvSpPr>
        <p:spPr/>
        <p:txBody>
          <a:bodyPr/>
          <a:lstStyle/>
          <a:p>
            <a:fld id="{63343499-4781-8F47-9616-5D65C730EB58}" type="slidenum">
              <a:rPr lang="en-US" smtClean="0"/>
              <a:t>3</a:t>
            </a:fld>
            <a:endParaRPr lang="en-US"/>
          </a:p>
        </p:txBody>
      </p:sp>
      <p:sp>
        <p:nvSpPr>
          <p:cNvPr id="3" name="Titel 2">
            <a:extLst>
              <a:ext uri="{FF2B5EF4-FFF2-40B4-BE49-F238E27FC236}">
                <a16:creationId xmlns:a16="http://schemas.microsoft.com/office/drawing/2014/main" id="{08EA6B46-DF7E-7A44-B22F-9CD965BCDC93}"/>
              </a:ext>
            </a:extLst>
          </p:cNvPr>
          <p:cNvSpPr>
            <a:spLocks noGrp="1"/>
          </p:cNvSpPr>
          <p:nvPr>
            <p:ph type="title"/>
          </p:nvPr>
        </p:nvSpPr>
        <p:spPr/>
        <p:txBody>
          <a:bodyPr/>
          <a:lstStyle/>
          <a:p>
            <a:r>
              <a:rPr lang="de-CH" dirty="0"/>
              <a:t>Konstanten und Variablen in «Schere-Stein-Papier»</a:t>
            </a:r>
          </a:p>
        </p:txBody>
      </p:sp>
      <p:sp>
        <p:nvSpPr>
          <p:cNvPr id="4" name="Textplatzhalter 3">
            <a:extLst>
              <a:ext uri="{FF2B5EF4-FFF2-40B4-BE49-F238E27FC236}">
                <a16:creationId xmlns:a16="http://schemas.microsoft.com/office/drawing/2014/main" id="{43794CF7-04ED-1D48-BB0C-A7F220E0D5C4}"/>
              </a:ext>
            </a:extLst>
          </p:cNvPr>
          <p:cNvSpPr>
            <a:spLocks noGrp="1"/>
          </p:cNvSpPr>
          <p:nvPr>
            <p:ph type="body" sz="quarter" idx="14"/>
          </p:nvPr>
        </p:nvSpPr>
        <p:spPr/>
        <p:txBody>
          <a:bodyPr/>
          <a:lstStyle/>
          <a:p>
            <a:r>
              <a:rPr lang="de-CH" b="1" dirty="0"/>
              <a:t>Konstanten</a:t>
            </a:r>
            <a:r>
              <a:rPr lang="de-CH" dirty="0"/>
              <a:t> sind Werte, die sich während einer Spielsitzung </a:t>
            </a:r>
            <a:r>
              <a:rPr lang="de-CH" b="1" dirty="0"/>
              <a:t>nicht ändern</a:t>
            </a:r>
            <a:r>
              <a:rPr lang="de-CH" dirty="0"/>
              <a:t>.</a:t>
            </a:r>
          </a:p>
          <a:p>
            <a:r>
              <a:rPr lang="de-CH" b="1" dirty="0"/>
              <a:t>Variablen</a:t>
            </a:r>
            <a:r>
              <a:rPr lang="de-CH" dirty="0"/>
              <a:t> sind Werte, die sich während einer Spielsitzung </a:t>
            </a:r>
            <a:r>
              <a:rPr lang="de-CH" b="1" dirty="0"/>
              <a:t>ändern</a:t>
            </a:r>
            <a:r>
              <a:rPr lang="de-CH" dirty="0"/>
              <a:t>.</a:t>
            </a:r>
          </a:p>
          <a:p>
            <a:r>
              <a:rPr lang="de-CH" dirty="0"/>
              <a:t>Sucht Beispiele für Konstanten und Variablen im Spiel «Schere-Stein-Papier».</a:t>
            </a:r>
          </a:p>
          <a:p>
            <a:endParaRPr lang="de-CH" dirty="0"/>
          </a:p>
        </p:txBody>
      </p:sp>
    </p:spTree>
    <p:extLst>
      <p:ext uri="{BB962C8B-B14F-4D97-AF65-F5344CB8AC3E}">
        <p14:creationId xmlns:p14="http://schemas.microsoft.com/office/powerpoint/2010/main" val="2400736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BFA9A9D-1B58-D647-8D9C-0A5E001EE29D}"/>
              </a:ext>
            </a:extLst>
          </p:cNvPr>
          <p:cNvSpPr>
            <a:spLocks noGrp="1"/>
          </p:cNvSpPr>
          <p:nvPr>
            <p:ph type="sldNum" sz="quarter" idx="13"/>
          </p:nvPr>
        </p:nvSpPr>
        <p:spPr/>
        <p:txBody>
          <a:bodyPr/>
          <a:lstStyle/>
          <a:p>
            <a:fld id="{63343499-4781-8F47-9616-5D65C730EB58}" type="slidenum">
              <a:rPr lang="en-US" smtClean="0"/>
              <a:t>4</a:t>
            </a:fld>
            <a:endParaRPr lang="en-US"/>
          </a:p>
        </p:txBody>
      </p:sp>
      <p:sp>
        <p:nvSpPr>
          <p:cNvPr id="3" name="Titel 2">
            <a:extLst>
              <a:ext uri="{FF2B5EF4-FFF2-40B4-BE49-F238E27FC236}">
                <a16:creationId xmlns:a16="http://schemas.microsoft.com/office/drawing/2014/main" id="{08EA6B46-DF7E-7A44-B22F-9CD965BCDC93}"/>
              </a:ext>
            </a:extLst>
          </p:cNvPr>
          <p:cNvSpPr>
            <a:spLocks noGrp="1"/>
          </p:cNvSpPr>
          <p:nvPr>
            <p:ph type="title"/>
          </p:nvPr>
        </p:nvSpPr>
        <p:spPr/>
        <p:txBody>
          <a:bodyPr/>
          <a:lstStyle/>
          <a:p>
            <a:r>
              <a:rPr lang="de-CH" dirty="0"/>
              <a:t>Konstanten und Variablen in unserer Umwelt</a:t>
            </a:r>
          </a:p>
        </p:txBody>
      </p:sp>
      <p:sp>
        <p:nvSpPr>
          <p:cNvPr id="4" name="Textplatzhalter 3">
            <a:extLst>
              <a:ext uri="{FF2B5EF4-FFF2-40B4-BE49-F238E27FC236}">
                <a16:creationId xmlns:a16="http://schemas.microsoft.com/office/drawing/2014/main" id="{43794CF7-04ED-1D48-BB0C-A7F220E0D5C4}"/>
              </a:ext>
            </a:extLst>
          </p:cNvPr>
          <p:cNvSpPr>
            <a:spLocks noGrp="1"/>
          </p:cNvSpPr>
          <p:nvPr>
            <p:ph type="body" sz="quarter" idx="14"/>
          </p:nvPr>
        </p:nvSpPr>
        <p:spPr/>
        <p:txBody>
          <a:bodyPr>
            <a:normAutofit fontScale="92500" lnSpcReduction="20000"/>
          </a:bodyPr>
          <a:lstStyle/>
          <a:p>
            <a:r>
              <a:rPr lang="de-CH" dirty="0"/>
              <a:t>Computerprogramme verarbeiten Informationen (Input </a:t>
            </a:r>
            <a:r>
              <a:rPr lang="de-CH" dirty="0">
                <a:sym typeface="Wingdings" pitchFamily="2" charset="2"/>
              </a:rPr>
              <a:t> Prozess  Output)</a:t>
            </a:r>
            <a:r>
              <a:rPr lang="de-CH" dirty="0"/>
              <a:t>.</a:t>
            </a:r>
          </a:p>
          <a:p>
            <a:pPr lvl="1"/>
            <a:r>
              <a:rPr lang="de-CH" dirty="0"/>
              <a:t>Einige dieser Informationen haben einen </a:t>
            </a:r>
            <a:r>
              <a:rPr lang="de-CH" b="1" dirty="0"/>
              <a:t>konstanten Wert</a:t>
            </a:r>
            <a:r>
              <a:rPr lang="de-CH" dirty="0"/>
              <a:t>, das heisst, sie ändern sich nicht im Laufe des Programms.</a:t>
            </a:r>
            <a:br>
              <a:rPr lang="de-CH" dirty="0"/>
            </a:br>
            <a:r>
              <a:rPr lang="de-CH" dirty="0"/>
              <a:t>Ein Beispiel für eine </a:t>
            </a:r>
            <a:r>
              <a:rPr lang="de-CH" b="1" dirty="0"/>
              <a:t>Konstante</a:t>
            </a:r>
            <a:r>
              <a:rPr lang="de-CH" dirty="0"/>
              <a:t> in der Mathematik ist Pi.</a:t>
            </a:r>
          </a:p>
          <a:p>
            <a:pPr lvl="1"/>
            <a:r>
              <a:rPr lang="de-CH" dirty="0"/>
              <a:t>Andere Informationen haben Werte, die sich während der Ausführung eines Programms </a:t>
            </a:r>
            <a:r>
              <a:rPr lang="de-CH" b="1" dirty="0"/>
              <a:t>ändern</a:t>
            </a:r>
            <a:r>
              <a:rPr lang="de-CH" dirty="0"/>
              <a:t> oder </a:t>
            </a:r>
            <a:r>
              <a:rPr lang="de-CH" b="1" dirty="0"/>
              <a:t>variieren</a:t>
            </a:r>
            <a:r>
              <a:rPr lang="de-CH" dirty="0"/>
              <a:t>. Diese werden </a:t>
            </a:r>
            <a:r>
              <a:rPr lang="de-CH" b="1" dirty="0"/>
              <a:t>Variablen</a:t>
            </a:r>
            <a:r>
              <a:rPr lang="de-CH" dirty="0"/>
              <a:t> genannt. Programmierer/-innen erstellen Variablen, um den Wert von Informationen, die sich ändern können, zu erhalten.</a:t>
            </a:r>
            <a:br>
              <a:rPr lang="de-CH" dirty="0"/>
            </a:br>
            <a:r>
              <a:rPr lang="de-CH" dirty="0"/>
              <a:t>Zum Beispiel kann für ein Konsolenspiel eine Variable erstellt werden, die stets den aktuellen Punktestand enthält.</a:t>
            </a:r>
          </a:p>
          <a:p>
            <a:r>
              <a:rPr lang="de-CH" dirty="0"/>
              <a:t>Konstanten und Variablen können Zahlen und/oder Text sein.</a:t>
            </a:r>
          </a:p>
          <a:p>
            <a:pPr lvl="1"/>
            <a:endParaRPr lang="de-CH" dirty="0"/>
          </a:p>
          <a:p>
            <a:r>
              <a:rPr lang="de-CH" dirty="0"/>
              <a:t>Sucht Beispiele für Konstanten und Variablen in eurem Alltag.</a:t>
            </a:r>
          </a:p>
        </p:txBody>
      </p:sp>
      <p:pic>
        <p:nvPicPr>
          <p:cNvPr id="2050" name="Picture 2" descr="Computergenerierter Alternativtext:&#10;wERT ">
            <a:extLst>
              <a:ext uri="{FF2B5EF4-FFF2-40B4-BE49-F238E27FC236}">
                <a16:creationId xmlns:a16="http://schemas.microsoft.com/office/drawing/2014/main" id="{F270CC7B-AE56-B64E-AB23-6FC8D47D6E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5643" y="742337"/>
            <a:ext cx="2027381" cy="459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1818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2D6F748-A5F1-9C40-8D0F-B57EE0650ED1}"/>
              </a:ext>
            </a:extLst>
          </p:cNvPr>
          <p:cNvSpPr>
            <a:spLocks noGrp="1"/>
          </p:cNvSpPr>
          <p:nvPr>
            <p:ph type="sldNum" sz="quarter" idx="13"/>
          </p:nvPr>
        </p:nvSpPr>
        <p:spPr/>
        <p:txBody>
          <a:bodyPr/>
          <a:lstStyle/>
          <a:p>
            <a:fld id="{63343499-4781-8F47-9616-5D65C730EB58}" type="slidenum">
              <a:rPr lang="en-US" smtClean="0"/>
              <a:t>5</a:t>
            </a:fld>
            <a:endParaRPr lang="en-US"/>
          </a:p>
        </p:txBody>
      </p:sp>
      <p:sp>
        <p:nvSpPr>
          <p:cNvPr id="3" name="Titel 2">
            <a:extLst>
              <a:ext uri="{FF2B5EF4-FFF2-40B4-BE49-F238E27FC236}">
                <a16:creationId xmlns:a16="http://schemas.microsoft.com/office/drawing/2014/main" id="{9FCF16C5-3518-5A47-A53E-CA4739BEF765}"/>
              </a:ext>
            </a:extLst>
          </p:cNvPr>
          <p:cNvSpPr>
            <a:spLocks noGrp="1"/>
          </p:cNvSpPr>
          <p:nvPr>
            <p:ph type="title"/>
          </p:nvPr>
        </p:nvSpPr>
        <p:spPr/>
        <p:txBody>
          <a:bodyPr/>
          <a:lstStyle/>
          <a:p>
            <a:r>
              <a:rPr lang="de-DE" dirty="0"/>
              <a:t>Das Konzept der Variablen</a:t>
            </a:r>
          </a:p>
        </p:txBody>
      </p:sp>
      <p:pic>
        <p:nvPicPr>
          <p:cNvPr id="6" name="Grafik 5">
            <a:hlinkClick r:id="rId3"/>
            <a:extLst>
              <a:ext uri="{FF2B5EF4-FFF2-40B4-BE49-F238E27FC236}">
                <a16:creationId xmlns:a16="http://schemas.microsoft.com/office/drawing/2014/main" id="{4621A2F4-6527-C44C-97E4-1E13E4699732}"/>
              </a:ext>
            </a:extLst>
          </p:cNvPr>
          <p:cNvPicPr>
            <a:picLocks noChangeAspect="1"/>
          </p:cNvPicPr>
          <p:nvPr/>
        </p:nvPicPr>
        <p:blipFill>
          <a:blip r:embed="rId4"/>
          <a:stretch>
            <a:fillRect/>
          </a:stretch>
        </p:blipFill>
        <p:spPr>
          <a:xfrm>
            <a:off x="649741" y="2133386"/>
            <a:ext cx="7841343" cy="4073425"/>
          </a:xfrm>
          <a:prstGeom prst="rect">
            <a:avLst/>
          </a:prstGeom>
        </p:spPr>
      </p:pic>
    </p:spTree>
    <p:extLst>
      <p:ext uri="{BB962C8B-B14F-4D97-AF65-F5344CB8AC3E}">
        <p14:creationId xmlns:p14="http://schemas.microsoft.com/office/powerpoint/2010/main" val="202108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6BFECD0-D76D-E046-B1DE-5D30342B75D1}"/>
              </a:ext>
            </a:extLst>
          </p:cNvPr>
          <p:cNvSpPr>
            <a:spLocks noGrp="1"/>
          </p:cNvSpPr>
          <p:nvPr>
            <p:ph type="sldNum" sz="quarter" idx="13"/>
          </p:nvPr>
        </p:nvSpPr>
        <p:spPr/>
        <p:txBody>
          <a:bodyPr/>
          <a:lstStyle/>
          <a:p>
            <a:fld id="{63343499-4781-8F47-9616-5D65C730EB58}" type="slidenum">
              <a:rPr lang="en-US" smtClean="0"/>
              <a:t>6</a:t>
            </a:fld>
            <a:endParaRPr lang="en-US"/>
          </a:p>
        </p:txBody>
      </p:sp>
      <p:sp>
        <p:nvSpPr>
          <p:cNvPr id="3" name="Titel 2">
            <a:extLst>
              <a:ext uri="{FF2B5EF4-FFF2-40B4-BE49-F238E27FC236}">
                <a16:creationId xmlns:a16="http://schemas.microsoft.com/office/drawing/2014/main" id="{A6F4A74E-2BE3-0746-9073-6E2429C5CC6C}"/>
              </a:ext>
            </a:extLst>
          </p:cNvPr>
          <p:cNvSpPr>
            <a:spLocks noGrp="1"/>
          </p:cNvSpPr>
          <p:nvPr>
            <p:ph type="title"/>
          </p:nvPr>
        </p:nvSpPr>
        <p:spPr/>
        <p:txBody>
          <a:bodyPr/>
          <a:lstStyle/>
          <a:p>
            <a:r>
              <a:rPr lang="de-DE" dirty="0"/>
              <a:t>Das Konzept der Variablen</a:t>
            </a:r>
          </a:p>
        </p:txBody>
      </p:sp>
      <p:sp>
        <p:nvSpPr>
          <p:cNvPr id="4" name="Textplatzhalter 3">
            <a:extLst>
              <a:ext uri="{FF2B5EF4-FFF2-40B4-BE49-F238E27FC236}">
                <a16:creationId xmlns:a16="http://schemas.microsoft.com/office/drawing/2014/main" id="{6CAF7AF6-1374-6F43-B9AA-2C0C8D33D677}"/>
              </a:ext>
            </a:extLst>
          </p:cNvPr>
          <p:cNvSpPr>
            <a:spLocks noGrp="1"/>
          </p:cNvSpPr>
          <p:nvPr>
            <p:ph type="body" sz="quarter" idx="14"/>
          </p:nvPr>
        </p:nvSpPr>
        <p:spPr>
          <a:xfrm>
            <a:off x="177799" y="1962150"/>
            <a:ext cx="8785225" cy="4714875"/>
          </a:xfrm>
        </p:spPr>
        <p:txBody>
          <a:bodyPr>
            <a:normAutofit/>
          </a:bodyPr>
          <a:lstStyle/>
          <a:p>
            <a:r>
              <a:rPr lang="de-CH" dirty="0"/>
              <a:t>Variablen enthalten eine bestimmte Art von Informationen.</a:t>
            </a:r>
          </a:p>
          <a:p>
            <a:r>
              <a:rPr lang="de-CH" dirty="0"/>
              <a:t>Je nach Typ der Variable können die </a:t>
            </a:r>
            <a:r>
              <a:rPr lang="de-CH" dirty="0" err="1"/>
              <a:t>micro:bit-Variablen</a:t>
            </a:r>
            <a:r>
              <a:rPr lang="de-CH" dirty="0"/>
              <a:t> unter anderem Zahlen, Strings (Zeichenfolgen) oder boolesche Werte (wahr/falsch) enthalten.</a:t>
            </a:r>
          </a:p>
          <a:p>
            <a:r>
              <a:rPr lang="de-CH" dirty="0"/>
              <a:t>Wenn man zum ersten Mal eine Variable verwendet, wird ihr Typ so zugewiesen, dass er zu dem Wert passt, den sie enthält. Ab diesem Zeitpunkt kann man den Wert dieser Variablen nur noch in einen anderen Wert desselben Typs ändern.</a:t>
            </a:r>
          </a:p>
        </p:txBody>
      </p:sp>
      <p:pic>
        <p:nvPicPr>
          <p:cNvPr id="1026" name="Picture 2" descr="Computergenerierter Alternativtext:&#10;&#10;">
            <a:extLst>
              <a:ext uri="{FF2B5EF4-FFF2-40B4-BE49-F238E27FC236}">
                <a16:creationId xmlns:a16="http://schemas.microsoft.com/office/drawing/2014/main" id="{974AECC0-78B8-7C4F-A2FC-1872A7C1D9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4086" y="5298911"/>
            <a:ext cx="1328285" cy="1174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6103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6BFECD0-D76D-E046-B1DE-5D30342B75D1}"/>
              </a:ext>
            </a:extLst>
          </p:cNvPr>
          <p:cNvSpPr>
            <a:spLocks noGrp="1"/>
          </p:cNvSpPr>
          <p:nvPr>
            <p:ph type="sldNum" sz="quarter" idx="13"/>
          </p:nvPr>
        </p:nvSpPr>
        <p:spPr/>
        <p:txBody>
          <a:bodyPr/>
          <a:lstStyle/>
          <a:p>
            <a:fld id="{63343499-4781-8F47-9616-5D65C730EB58}" type="slidenum">
              <a:rPr lang="en-US" smtClean="0"/>
              <a:t>7</a:t>
            </a:fld>
            <a:endParaRPr lang="en-US"/>
          </a:p>
        </p:txBody>
      </p:sp>
      <p:sp>
        <p:nvSpPr>
          <p:cNvPr id="3" name="Titel 2">
            <a:extLst>
              <a:ext uri="{FF2B5EF4-FFF2-40B4-BE49-F238E27FC236}">
                <a16:creationId xmlns:a16="http://schemas.microsoft.com/office/drawing/2014/main" id="{A6F4A74E-2BE3-0746-9073-6E2429C5CC6C}"/>
              </a:ext>
            </a:extLst>
          </p:cNvPr>
          <p:cNvSpPr>
            <a:spLocks noGrp="1"/>
          </p:cNvSpPr>
          <p:nvPr>
            <p:ph type="title"/>
          </p:nvPr>
        </p:nvSpPr>
        <p:spPr/>
        <p:txBody>
          <a:bodyPr/>
          <a:lstStyle/>
          <a:p>
            <a:r>
              <a:rPr lang="de-DE" dirty="0"/>
              <a:t>Das Konzept der Variablen</a:t>
            </a:r>
          </a:p>
        </p:txBody>
      </p:sp>
      <p:sp>
        <p:nvSpPr>
          <p:cNvPr id="4" name="Textplatzhalter 3">
            <a:extLst>
              <a:ext uri="{FF2B5EF4-FFF2-40B4-BE49-F238E27FC236}">
                <a16:creationId xmlns:a16="http://schemas.microsoft.com/office/drawing/2014/main" id="{6CAF7AF6-1374-6F43-B9AA-2C0C8D33D677}"/>
              </a:ext>
            </a:extLst>
          </p:cNvPr>
          <p:cNvSpPr>
            <a:spLocks noGrp="1"/>
          </p:cNvSpPr>
          <p:nvPr>
            <p:ph type="body" sz="quarter" idx="14"/>
          </p:nvPr>
        </p:nvSpPr>
        <p:spPr>
          <a:xfrm>
            <a:off x="177799" y="1962150"/>
            <a:ext cx="8785225" cy="4714875"/>
          </a:xfrm>
        </p:spPr>
        <p:txBody>
          <a:bodyPr>
            <a:normAutofit/>
          </a:bodyPr>
          <a:lstStyle/>
          <a:p>
            <a:pPr fontAlgn="ctr"/>
            <a:r>
              <a:rPr lang="de-CH" dirty="0"/>
              <a:t>Eine Zahlenvariable kann numerische Daten wie das Jahr, die Temperatur oder den Grad der Beschleunigung enthalten.</a:t>
            </a:r>
          </a:p>
          <a:p>
            <a:pPr fontAlgn="ctr"/>
            <a:r>
              <a:rPr lang="de-CH" dirty="0"/>
              <a:t>Eine String-Variable enthält eine Zeichenkette aus alphanumerischen Zeichen, z. B. den Namen einer Person, ein Passwort oder den Wochentag.</a:t>
            </a:r>
          </a:p>
          <a:p>
            <a:pPr fontAlgn="ctr"/>
            <a:r>
              <a:rPr lang="de-CH" dirty="0"/>
              <a:t>Eine boolesche Variable kann nur zwei mögliche Werte annehmen: </a:t>
            </a:r>
            <a:r>
              <a:rPr lang="de-CH" dirty="0" err="1"/>
              <a:t>true</a:t>
            </a:r>
            <a:r>
              <a:rPr lang="de-CH" dirty="0"/>
              <a:t> oder </a:t>
            </a:r>
            <a:r>
              <a:rPr lang="de-CH" dirty="0" err="1"/>
              <a:t>false</a:t>
            </a:r>
            <a:r>
              <a:rPr lang="de-CH" dirty="0"/>
              <a:t>, also wahr oder falsch.</a:t>
            </a:r>
          </a:p>
          <a:p>
            <a:pPr fontAlgn="ctr"/>
            <a:r>
              <a:rPr lang="de-CH" dirty="0"/>
              <a:t>Ein Sprite ist eine spezielle Variable, die einen einzelnen Punkt auf der 5x5-Matrix des </a:t>
            </a:r>
            <a:r>
              <a:rPr lang="de-CH" dirty="0" err="1"/>
              <a:t>micro:bit</a:t>
            </a:r>
            <a:r>
              <a:rPr lang="de-CH" dirty="0"/>
              <a:t> darstellt und zwei getrennte Werte für die Zeile und Spalte enthält, in der sich der Punkt gerade befindet.</a:t>
            </a:r>
          </a:p>
        </p:txBody>
      </p:sp>
      <p:pic>
        <p:nvPicPr>
          <p:cNvPr id="1026" name="Picture 2" descr="Computergenerierter Alternativtext:&#10;&#10;">
            <a:extLst>
              <a:ext uri="{FF2B5EF4-FFF2-40B4-BE49-F238E27FC236}">
                <a16:creationId xmlns:a16="http://schemas.microsoft.com/office/drawing/2014/main" id="{974AECC0-78B8-7C4F-A2FC-1872A7C1D9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4822" y="551528"/>
            <a:ext cx="1454791" cy="1286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9234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6BFECD0-D76D-E046-B1DE-5D30342B75D1}"/>
              </a:ext>
            </a:extLst>
          </p:cNvPr>
          <p:cNvSpPr>
            <a:spLocks noGrp="1"/>
          </p:cNvSpPr>
          <p:nvPr>
            <p:ph type="sldNum" sz="quarter" idx="13"/>
          </p:nvPr>
        </p:nvSpPr>
        <p:spPr/>
        <p:txBody>
          <a:bodyPr/>
          <a:lstStyle/>
          <a:p>
            <a:fld id="{63343499-4781-8F47-9616-5D65C730EB58}" type="slidenum">
              <a:rPr lang="en-US" smtClean="0"/>
              <a:t>8</a:t>
            </a:fld>
            <a:endParaRPr lang="en-US"/>
          </a:p>
        </p:txBody>
      </p:sp>
      <p:sp>
        <p:nvSpPr>
          <p:cNvPr id="3" name="Titel 2">
            <a:extLst>
              <a:ext uri="{FF2B5EF4-FFF2-40B4-BE49-F238E27FC236}">
                <a16:creationId xmlns:a16="http://schemas.microsoft.com/office/drawing/2014/main" id="{A6F4A74E-2BE3-0746-9073-6E2429C5CC6C}"/>
              </a:ext>
            </a:extLst>
          </p:cNvPr>
          <p:cNvSpPr>
            <a:spLocks noGrp="1"/>
          </p:cNvSpPr>
          <p:nvPr>
            <p:ph type="title"/>
          </p:nvPr>
        </p:nvSpPr>
        <p:spPr/>
        <p:txBody>
          <a:bodyPr/>
          <a:lstStyle/>
          <a:p>
            <a:r>
              <a:rPr lang="de-DE" dirty="0"/>
              <a:t>Das Konzept der Variablen</a:t>
            </a:r>
          </a:p>
        </p:txBody>
      </p:sp>
      <p:pic>
        <p:nvPicPr>
          <p:cNvPr id="6" name="Grafik 5">
            <a:extLst>
              <a:ext uri="{FF2B5EF4-FFF2-40B4-BE49-F238E27FC236}">
                <a16:creationId xmlns:a16="http://schemas.microsoft.com/office/drawing/2014/main" id="{EA83BC60-0855-544A-8701-BA881B841B46}"/>
              </a:ext>
            </a:extLst>
          </p:cNvPr>
          <p:cNvPicPr>
            <a:picLocks noChangeAspect="1"/>
          </p:cNvPicPr>
          <p:nvPr/>
        </p:nvPicPr>
        <p:blipFill rotWithShape="1">
          <a:blip r:embed="rId2"/>
          <a:srcRect l="6335" t="21963" r="2799" b="18443"/>
          <a:stretch/>
        </p:blipFill>
        <p:spPr>
          <a:xfrm>
            <a:off x="351678" y="2164506"/>
            <a:ext cx="3260745" cy="1152000"/>
          </a:xfrm>
          <a:prstGeom prst="rect">
            <a:avLst/>
          </a:prstGeom>
        </p:spPr>
      </p:pic>
      <p:sp>
        <p:nvSpPr>
          <p:cNvPr id="7" name="Textfeld 6">
            <a:extLst>
              <a:ext uri="{FF2B5EF4-FFF2-40B4-BE49-F238E27FC236}">
                <a16:creationId xmlns:a16="http://schemas.microsoft.com/office/drawing/2014/main" id="{BA2CDFD2-40F3-0F4A-ABC8-1F144B601D07}"/>
              </a:ext>
            </a:extLst>
          </p:cNvPr>
          <p:cNvSpPr txBox="1"/>
          <p:nvPr/>
        </p:nvSpPr>
        <p:spPr>
          <a:xfrm>
            <a:off x="1046729" y="3541495"/>
            <a:ext cx="1870641" cy="400110"/>
          </a:xfrm>
          <a:prstGeom prst="rect">
            <a:avLst/>
          </a:prstGeom>
          <a:noFill/>
        </p:spPr>
        <p:txBody>
          <a:bodyPr wrap="square" rtlCol="0">
            <a:spAutoFit/>
          </a:bodyPr>
          <a:lstStyle/>
          <a:p>
            <a:r>
              <a:rPr lang="de-DE" sz="2000" dirty="0"/>
              <a:t>Zahlenvariable</a:t>
            </a:r>
          </a:p>
        </p:txBody>
      </p:sp>
      <p:sp>
        <p:nvSpPr>
          <p:cNvPr id="9" name="Textfeld 8">
            <a:extLst>
              <a:ext uri="{FF2B5EF4-FFF2-40B4-BE49-F238E27FC236}">
                <a16:creationId xmlns:a16="http://schemas.microsoft.com/office/drawing/2014/main" id="{C14D0C5B-46EB-4940-81FA-ACC022F532E2}"/>
              </a:ext>
            </a:extLst>
          </p:cNvPr>
          <p:cNvSpPr txBox="1"/>
          <p:nvPr/>
        </p:nvSpPr>
        <p:spPr>
          <a:xfrm>
            <a:off x="5727747" y="3541494"/>
            <a:ext cx="1870641" cy="400110"/>
          </a:xfrm>
          <a:prstGeom prst="rect">
            <a:avLst/>
          </a:prstGeom>
          <a:noFill/>
        </p:spPr>
        <p:txBody>
          <a:bodyPr wrap="square" rtlCol="0">
            <a:spAutoFit/>
          </a:bodyPr>
          <a:lstStyle/>
          <a:p>
            <a:r>
              <a:rPr lang="de-DE" sz="2000" dirty="0"/>
              <a:t>String-Variable</a:t>
            </a:r>
          </a:p>
        </p:txBody>
      </p:sp>
      <p:sp>
        <p:nvSpPr>
          <p:cNvPr id="10" name="Textfeld 9">
            <a:extLst>
              <a:ext uri="{FF2B5EF4-FFF2-40B4-BE49-F238E27FC236}">
                <a16:creationId xmlns:a16="http://schemas.microsoft.com/office/drawing/2014/main" id="{5C45DDC0-26B0-E74D-A382-E17331DDB607}"/>
              </a:ext>
            </a:extLst>
          </p:cNvPr>
          <p:cNvSpPr txBox="1"/>
          <p:nvPr/>
        </p:nvSpPr>
        <p:spPr>
          <a:xfrm>
            <a:off x="925296" y="6083427"/>
            <a:ext cx="2374106" cy="400110"/>
          </a:xfrm>
          <a:prstGeom prst="rect">
            <a:avLst/>
          </a:prstGeom>
          <a:noFill/>
        </p:spPr>
        <p:txBody>
          <a:bodyPr wrap="square" rtlCol="0">
            <a:spAutoFit/>
          </a:bodyPr>
          <a:lstStyle/>
          <a:p>
            <a:r>
              <a:rPr lang="de-DE" sz="2000" dirty="0"/>
              <a:t>Boolesche Variable</a:t>
            </a:r>
          </a:p>
        </p:txBody>
      </p:sp>
      <p:sp>
        <p:nvSpPr>
          <p:cNvPr id="11" name="Textfeld 10">
            <a:extLst>
              <a:ext uri="{FF2B5EF4-FFF2-40B4-BE49-F238E27FC236}">
                <a16:creationId xmlns:a16="http://schemas.microsoft.com/office/drawing/2014/main" id="{AF6BFC7B-DF34-774A-A7DB-E67AA30B4E59}"/>
              </a:ext>
            </a:extLst>
          </p:cNvPr>
          <p:cNvSpPr txBox="1"/>
          <p:nvPr/>
        </p:nvSpPr>
        <p:spPr>
          <a:xfrm>
            <a:off x="5844598" y="6083427"/>
            <a:ext cx="1119415" cy="400110"/>
          </a:xfrm>
          <a:prstGeom prst="rect">
            <a:avLst/>
          </a:prstGeom>
          <a:noFill/>
        </p:spPr>
        <p:txBody>
          <a:bodyPr wrap="square" rtlCol="0">
            <a:spAutoFit/>
          </a:bodyPr>
          <a:lstStyle/>
          <a:p>
            <a:r>
              <a:rPr lang="de-DE" sz="2000" dirty="0"/>
              <a:t>Sprite</a:t>
            </a:r>
          </a:p>
        </p:txBody>
      </p:sp>
      <p:pic>
        <p:nvPicPr>
          <p:cNvPr id="14" name="Grafik 13">
            <a:extLst>
              <a:ext uri="{FF2B5EF4-FFF2-40B4-BE49-F238E27FC236}">
                <a16:creationId xmlns:a16="http://schemas.microsoft.com/office/drawing/2014/main" id="{1A31E74A-EC76-DB45-8882-CF8C32E264BC}"/>
              </a:ext>
            </a:extLst>
          </p:cNvPr>
          <p:cNvPicPr>
            <a:picLocks noChangeAspect="1"/>
          </p:cNvPicPr>
          <p:nvPr/>
        </p:nvPicPr>
        <p:blipFill rotWithShape="1">
          <a:blip r:embed="rId3"/>
          <a:srcRect l="4548" t="24590" r="2547" b="18443"/>
          <a:stretch/>
        </p:blipFill>
        <p:spPr>
          <a:xfrm>
            <a:off x="4572000" y="2164506"/>
            <a:ext cx="4182137" cy="1152000"/>
          </a:xfrm>
          <a:prstGeom prst="rect">
            <a:avLst/>
          </a:prstGeom>
        </p:spPr>
      </p:pic>
      <p:pic>
        <p:nvPicPr>
          <p:cNvPr id="5" name="Grafik 4">
            <a:extLst>
              <a:ext uri="{FF2B5EF4-FFF2-40B4-BE49-F238E27FC236}">
                <a16:creationId xmlns:a16="http://schemas.microsoft.com/office/drawing/2014/main" id="{519C4ABE-5BBA-814E-9AD7-88B6211227B0}"/>
              </a:ext>
            </a:extLst>
          </p:cNvPr>
          <p:cNvPicPr>
            <a:picLocks noChangeAspect="1"/>
          </p:cNvPicPr>
          <p:nvPr/>
        </p:nvPicPr>
        <p:blipFill rotWithShape="1">
          <a:blip r:embed="rId4"/>
          <a:srcRect l="2809" t="30167" b="15678"/>
          <a:stretch/>
        </p:blipFill>
        <p:spPr>
          <a:xfrm>
            <a:off x="4132419" y="4885097"/>
            <a:ext cx="4830606" cy="574578"/>
          </a:xfrm>
          <a:prstGeom prst="rect">
            <a:avLst/>
          </a:prstGeom>
        </p:spPr>
      </p:pic>
      <p:pic>
        <p:nvPicPr>
          <p:cNvPr id="8" name="Grafik 7">
            <a:extLst>
              <a:ext uri="{FF2B5EF4-FFF2-40B4-BE49-F238E27FC236}">
                <a16:creationId xmlns:a16="http://schemas.microsoft.com/office/drawing/2014/main" id="{FFDB95EB-EDBA-7249-8C62-C3F5F888BCD7}"/>
              </a:ext>
            </a:extLst>
          </p:cNvPr>
          <p:cNvPicPr>
            <a:picLocks noChangeAspect="1"/>
          </p:cNvPicPr>
          <p:nvPr/>
        </p:nvPicPr>
        <p:blipFill rotWithShape="1">
          <a:blip r:embed="rId5"/>
          <a:srcRect t="29635" b="13499"/>
          <a:stretch/>
        </p:blipFill>
        <p:spPr>
          <a:xfrm>
            <a:off x="381000" y="4885097"/>
            <a:ext cx="3427634" cy="740912"/>
          </a:xfrm>
          <a:prstGeom prst="rect">
            <a:avLst/>
          </a:prstGeom>
        </p:spPr>
      </p:pic>
    </p:spTree>
    <p:extLst>
      <p:ext uri="{BB962C8B-B14F-4D97-AF65-F5344CB8AC3E}">
        <p14:creationId xmlns:p14="http://schemas.microsoft.com/office/powerpoint/2010/main" val="2845023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753D7615-93F7-694A-865B-3FE9C77C85FE}"/>
              </a:ext>
            </a:extLst>
          </p:cNvPr>
          <p:cNvSpPr>
            <a:spLocks noGrp="1"/>
          </p:cNvSpPr>
          <p:nvPr>
            <p:ph type="sldNum" sz="quarter" idx="13"/>
          </p:nvPr>
        </p:nvSpPr>
        <p:spPr/>
        <p:txBody>
          <a:bodyPr/>
          <a:lstStyle/>
          <a:p>
            <a:fld id="{63343499-4781-8F47-9616-5D65C730EB58}" type="slidenum">
              <a:rPr lang="en-US" smtClean="0"/>
              <a:t>9</a:t>
            </a:fld>
            <a:endParaRPr lang="en-US"/>
          </a:p>
        </p:txBody>
      </p:sp>
      <p:sp>
        <p:nvSpPr>
          <p:cNvPr id="3" name="Titel 2">
            <a:extLst>
              <a:ext uri="{FF2B5EF4-FFF2-40B4-BE49-F238E27FC236}">
                <a16:creationId xmlns:a16="http://schemas.microsoft.com/office/drawing/2014/main" id="{78617825-B070-F242-9764-88EC38E61FED}"/>
              </a:ext>
            </a:extLst>
          </p:cNvPr>
          <p:cNvSpPr>
            <a:spLocks noGrp="1"/>
          </p:cNvSpPr>
          <p:nvPr>
            <p:ph type="title"/>
          </p:nvPr>
        </p:nvSpPr>
        <p:spPr/>
        <p:txBody>
          <a:bodyPr/>
          <a:lstStyle/>
          <a:p>
            <a:r>
              <a:rPr lang="de-DE" dirty="0"/>
              <a:t>Aufgabe 1: </a:t>
            </a:r>
            <a:r>
              <a:rPr lang="de-CH" dirty="0"/>
              <a:t>Ein Punktezähler</a:t>
            </a:r>
            <a:endParaRPr lang="de-DE" dirty="0"/>
          </a:p>
        </p:txBody>
      </p:sp>
      <p:sp>
        <p:nvSpPr>
          <p:cNvPr id="4" name="Textplatzhalter 3">
            <a:extLst>
              <a:ext uri="{FF2B5EF4-FFF2-40B4-BE49-F238E27FC236}">
                <a16:creationId xmlns:a16="http://schemas.microsoft.com/office/drawing/2014/main" id="{823391A5-6DE2-BB4D-8C93-C2B0A4D17392}"/>
              </a:ext>
            </a:extLst>
          </p:cNvPr>
          <p:cNvSpPr>
            <a:spLocks noGrp="1"/>
          </p:cNvSpPr>
          <p:nvPr>
            <p:ph type="body" sz="quarter" idx="14"/>
          </p:nvPr>
        </p:nvSpPr>
        <p:spPr/>
        <p:txBody>
          <a:bodyPr>
            <a:normAutofit/>
          </a:bodyPr>
          <a:lstStyle/>
          <a:p>
            <a:r>
              <a:rPr lang="de-DE" dirty="0"/>
              <a:t>Wir schreiben ein Programm</a:t>
            </a:r>
            <a:r>
              <a:rPr lang="de-CH" dirty="0"/>
              <a:t>, das mit Variablen die Punkte der beiden Spieler/-innen während des «Schere-Stein-Papier»-Spiels zählt.</a:t>
            </a:r>
          </a:p>
          <a:p>
            <a:r>
              <a:rPr lang="de-DE" dirty="0"/>
              <a:t>Dazu müssen wir Variablen für die Punkteverwaltung erstellen, die sich im Laufe der Spielsitzung ändern.</a:t>
            </a:r>
          </a:p>
          <a:p>
            <a:r>
              <a:rPr lang="de-DE" dirty="0"/>
              <a:t>Was sind das für Variablen?</a:t>
            </a:r>
          </a:p>
          <a:p>
            <a:pPr lvl="2">
              <a:buFont typeface="Wingdings" pitchFamily="2" charset="2"/>
              <a:buChar char="Ø"/>
            </a:pPr>
            <a:r>
              <a:rPr lang="de-DE" dirty="0"/>
              <a:t>Anzahl der Siege der ersten Spielerin</a:t>
            </a:r>
          </a:p>
          <a:p>
            <a:pPr lvl="2">
              <a:buFont typeface="Wingdings" pitchFamily="2" charset="2"/>
              <a:buChar char="Ø"/>
            </a:pPr>
            <a:r>
              <a:rPr lang="de-DE" dirty="0"/>
              <a:t>Anzahl der Siege des zweiten Spielers</a:t>
            </a:r>
          </a:p>
          <a:p>
            <a:pPr lvl="2">
              <a:buFont typeface="Wingdings" pitchFamily="2" charset="2"/>
              <a:buChar char="Ø"/>
            </a:pPr>
            <a:r>
              <a:rPr lang="de-DE" dirty="0"/>
              <a:t>Anzahl der unentschiedenen Spiele</a:t>
            </a:r>
          </a:p>
          <a:p>
            <a:pPr lvl="1"/>
            <a:endParaRPr lang="de-DE" dirty="0"/>
          </a:p>
        </p:txBody>
      </p:sp>
    </p:spTree>
    <p:extLst>
      <p:ext uri="{BB962C8B-B14F-4D97-AF65-F5344CB8AC3E}">
        <p14:creationId xmlns:p14="http://schemas.microsoft.com/office/powerpoint/2010/main" val="3697729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PT_BKSD">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UI/_rels/customUI.xml.rels><?xml version="1.0" encoding="UTF-8" standalone="yes"?>
<Relationships xmlns="http://schemas.openxmlformats.org/package/2006/relationships"><Relationship Id="BL_Typoraster_icon" Type="http://schemas.openxmlformats.org/officeDocument/2006/relationships/image" Target="images/BL_Typoraster_icon.png"/></Relationships>
</file>

<file path=customUI/customUI.xml><?xml version="1.0" encoding="utf-8"?>
<customUI xmlns="http://schemas.microsoft.com/office/2006/01/customui">
  <ribbon startFromScratch="false">
    <tabs>
      <tab id="MyCustomTab" label="CD/CI BL" insertAfterMso="TabView">
        <group id="customGroup1" label="Werkzeuge">
          <button id="customButton1" label="Mit Typoraster überlagern" image="BL_Typoraster_icon" size="large" onAction="overlayTyporaster"/>
        </group>
      </tab>
    </tabs>
  </ribbon>
</customUI>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5190e86-0c51-412b-93dd-ff3a2e1c0417">
      <Terms xmlns="http://schemas.microsoft.com/office/infopath/2007/PartnerControls"/>
    </lcf76f155ced4ddcb4097134ff3c332f>
    <TaxCatchAll xmlns="af501325-81d2-4df8-aee3-0bfd38fe347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B48B74E433333147AFC88EB03CDD3143" ma:contentTypeVersion="18" ma:contentTypeDescription="Ein neues Dokument erstellen." ma:contentTypeScope="" ma:versionID="e5cfba90f9b4cea7e177c13ca8c83f2b">
  <xsd:schema xmlns:xsd="http://www.w3.org/2001/XMLSchema" xmlns:xs="http://www.w3.org/2001/XMLSchema" xmlns:p="http://schemas.microsoft.com/office/2006/metadata/properties" xmlns:ns2="af501325-81d2-4df8-aee3-0bfd38fe347c" xmlns:ns3="b5190e86-0c51-412b-93dd-ff3a2e1c0417" targetNamespace="http://schemas.microsoft.com/office/2006/metadata/properties" ma:root="true" ma:fieldsID="0ac8163b53d564f6f34920efe605f54b" ns2:_="" ns3:_="">
    <xsd:import namespace="af501325-81d2-4df8-aee3-0bfd38fe347c"/>
    <xsd:import namespace="b5190e86-0c51-412b-93dd-ff3a2e1c041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OCR" minOccurs="0"/>
                <xsd:element ref="ns3:MediaServiceGenerationTime" minOccurs="0"/>
                <xsd:element ref="ns3:MediaServiceEventHashCode" minOccurs="0"/>
                <xsd:element ref="ns3:MediaServiceLocation" minOccurs="0"/>
                <xsd:element ref="ns3:MediaLengthInSeconds"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501325-81d2-4df8-aee3-0bfd38fe347c"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element name="TaxCatchAll" ma:index="22" nillable="true" ma:displayName="Taxonomy Catch All Column" ma:hidden="true" ma:list="{813280bd-1e41-4b42-82d1-fb67b8505c57}" ma:internalName="TaxCatchAll" ma:showField="CatchAllData" ma:web="af501325-81d2-4df8-aee3-0bfd38fe347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5190e86-0c51-412b-93dd-ff3a2e1c041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Bildmarkierungen" ma:readOnly="false" ma:fieldId="{5cf76f15-5ced-4ddc-b409-7134ff3c332f}" ma:taxonomyMulti="true" ma:sspId="1b9cdc0a-41ed-4a7f-8385-63ed21cd502c"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6F2769-7194-4217-93D3-3AF3A4742282}">
  <ds:schemaRefs>
    <ds:schemaRef ds:uri="http://schemas.microsoft.com/office/2006/metadata/properties"/>
    <ds:schemaRef ds:uri="http://www.w3.org/XML/1998/namespace"/>
    <ds:schemaRef ds:uri="http://purl.org/dc/dcmitype/"/>
    <ds:schemaRef ds:uri="http://schemas.microsoft.com/office/2006/documentManagement/types"/>
    <ds:schemaRef ds:uri="http://schemas.microsoft.com/office/infopath/2007/PartnerControls"/>
    <ds:schemaRef ds:uri="http://purl.org/dc/terms/"/>
    <ds:schemaRef ds:uri="http://purl.org/dc/elements/1.1/"/>
    <ds:schemaRef ds:uri="http://schemas.openxmlformats.org/package/2006/metadata/core-properties"/>
    <ds:schemaRef ds:uri="http://schemas.microsoft.com/sharepoint/v3/fields"/>
  </ds:schemaRefs>
</ds:datastoreItem>
</file>

<file path=customXml/itemProps2.xml><?xml version="1.0" encoding="utf-8"?>
<ds:datastoreItem xmlns:ds="http://schemas.openxmlformats.org/officeDocument/2006/customXml" ds:itemID="{04053646-F3F2-4088-85AA-F6299737C1C3}"/>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PPT_BKSD</Template>
  <TotalTime>0</TotalTime>
  <Words>1431</Words>
  <Application>Microsoft Macintosh PowerPoint</Application>
  <PresentationFormat>Bildschirmpräsentation (4:3)</PresentationFormat>
  <Paragraphs>166</Paragraphs>
  <Slides>22</Slides>
  <Notes>9</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22</vt:i4>
      </vt:variant>
    </vt:vector>
  </HeadingPairs>
  <TitlesOfParts>
    <vt:vector size="27" baseType="lpstr">
      <vt:lpstr>Arial</vt:lpstr>
      <vt:lpstr>Calibri</vt:lpstr>
      <vt:lpstr>Symbol</vt:lpstr>
      <vt:lpstr>Wingdings</vt:lpstr>
      <vt:lpstr>PPT_BKSD</vt:lpstr>
      <vt:lpstr>Der micro:bit</vt:lpstr>
      <vt:lpstr>Einstieg: Schere-Stein-Papier (Offline)</vt:lpstr>
      <vt:lpstr>Konstanten und Variablen in «Schere-Stein-Papier»</vt:lpstr>
      <vt:lpstr>Konstanten und Variablen in unserer Umwelt</vt:lpstr>
      <vt:lpstr>Das Konzept der Variablen</vt:lpstr>
      <vt:lpstr>Das Konzept der Variablen</vt:lpstr>
      <vt:lpstr>Das Konzept der Variablen</vt:lpstr>
      <vt:lpstr>Das Konzept der Variablen</vt:lpstr>
      <vt:lpstr>Aufgabe 1: Ein Punktezähler</vt:lpstr>
      <vt:lpstr>Aufgabe 1: Variablen benennen</vt:lpstr>
      <vt:lpstr>Aufgabe 1: Variablen erstellen und Wert initialisieren</vt:lpstr>
      <vt:lpstr>Aufgabe 1: Variablenwerte aktualisieren</vt:lpstr>
      <vt:lpstr>Aufgabe 2: Erweiterung unseres Punktezählers</vt:lpstr>
      <vt:lpstr>Aufgabe 2: Mathematische Operationen</vt:lpstr>
      <vt:lpstr>Aufgabe 3: Variablen und Schleifen</vt:lpstr>
      <vt:lpstr>Aufgabe 3: Variablen und Schleifen</vt:lpstr>
      <vt:lpstr>Aufgabe 3: Die Slo-Mo-Funktion</vt:lpstr>
      <vt:lpstr>Aufgabe 3: Variablen und Schleifen</vt:lpstr>
      <vt:lpstr>Aufgabe 4: Interpretiert den Pseudocode</vt:lpstr>
      <vt:lpstr>Aufgabe 4: Variablen und Schleifen II</vt:lpstr>
      <vt:lpstr>Aufgabe 4: Den Code lesen und verstehen</vt:lpstr>
      <vt:lpstr>Aufgabe 4: Den Code lesen und verstehen</vt:lpstr>
    </vt:vector>
  </TitlesOfParts>
  <Company>Kantonale Verwaltungen BL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Voegtli, Priska BKSD</dc:creator>
  <cp:lastModifiedBy>Meier, Simone (SekTW)</cp:lastModifiedBy>
  <cp:revision>180</cp:revision>
  <dcterms:created xsi:type="dcterms:W3CDTF">2016-05-03T12:26:47Z</dcterms:created>
  <dcterms:modified xsi:type="dcterms:W3CDTF">2019-05-12T10:33:31Z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0x010100B48B74E433333147AFC88EB03CDD3143</vt:lpwstr>
  </property>
  <property fmtid="{D5CDD505-2E9C-101B-9397-08002B2CF9AE}" pid="3" name="MediaServiceImageTags">
    <vt:lpwstr/>
  </property>
</Properties>
</file>