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UI/images/BL_Typoraster_icon.png" ContentType="image/.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98e67f2622ad4477" Type="http://schemas.microsoft.com/office/2006/relationships/ui/extensibility" Target="customUI/customUI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64" r:id="rId4"/>
  </p:sldMasterIdLst>
  <p:notesMasterIdLst>
    <p:notesMasterId r:id="rId19"/>
  </p:notesMasterIdLst>
  <p:handoutMasterIdLst>
    <p:handoutMasterId r:id="rId20"/>
  </p:handoutMasterIdLst>
  <p:sldIdLst>
    <p:sldId id="267" r:id="rId5"/>
    <p:sldId id="297" r:id="rId6"/>
    <p:sldId id="289" r:id="rId7"/>
    <p:sldId id="286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9" r:id="rId16"/>
    <p:sldId id="300" r:id="rId17"/>
    <p:sldId id="29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4">
          <p15:clr>
            <a:srgbClr val="A4A3A4"/>
          </p15:clr>
        </p15:guide>
        <p15:guide id="2" orient="horz" pos="1236">
          <p15:clr>
            <a:srgbClr val="A4A3A4"/>
          </p15:clr>
        </p15:guide>
        <p15:guide id="3" orient="horz" pos="1079">
          <p15:clr>
            <a:srgbClr val="A4A3A4"/>
          </p15:clr>
        </p15:guide>
        <p15:guide id="4" orient="horz" pos="4206">
          <p15:clr>
            <a:srgbClr val="A4A3A4"/>
          </p15:clr>
        </p15:guide>
        <p15:guide id="5" orient="horz" pos="773">
          <p15:clr>
            <a:srgbClr val="A4A3A4"/>
          </p15:clr>
        </p15:guide>
        <p15:guide id="6" pos="112">
          <p15:clr>
            <a:srgbClr val="A4A3A4"/>
          </p15:clr>
        </p15:guide>
        <p15:guide id="7" pos="2824">
          <p15:clr>
            <a:srgbClr val="A4A3A4"/>
          </p15:clr>
        </p15:guide>
        <p15:guide id="8" pos="2936">
          <p15:clr>
            <a:srgbClr val="A4A3A4"/>
          </p15:clr>
        </p15:guide>
        <p15:guide id="9" pos="3389">
          <p15:clr>
            <a:srgbClr val="A4A3A4"/>
          </p15:clr>
        </p15:guide>
        <p15:guide id="10" pos="3502">
          <p15:clr>
            <a:srgbClr val="A4A3A4"/>
          </p15:clr>
        </p15:guide>
        <p15:guide id="11" pos="3953">
          <p15:clr>
            <a:srgbClr val="A4A3A4"/>
          </p15:clr>
        </p15:guide>
        <p15:guide id="12" pos="4067">
          <p15:clr>
            <a:srgbClr val="A4A3A4"/>
          </p15:clr>
        </p15:guide>
        <p15:guide id="13" pos="4517">
          <p15:clr>
            <a:srgbClr val="A4A3A4"/>
          </p15:clr>
        </p15:guide>
        <p15:guide id="14" pos="4630">
          <p15:clr>
            <a:srgbClr val="A4A3A4"/>
          </p15:clr>
        </p15:guide>
        <p15:guide id="15" pos="5082">
          <p15:clr>
            <a:srgbClr val="A4A3A4"/>
          </p15:clr>
        </p15:guide>
        <p15:guide id="16" pos="5196">
          <p15:clr>
            <a:srgbClr val="A4A3A4"/>
          </p15:clr>
        </p15:guide>
        <p15:guide id="17" pos="5646">
          <p15:clr>
            <a:srgbClr val="A4A3A4"/>
          </p15:clr>
        </p15:guide>
        <p15:guide id="18" pos="2373">
          <p15:clr>
            <a:srgbClr val="A4A3A4"/>
          </p15:clr>
        </p15:guide>
        <p15:guide id="19" pos="1693">
          <p15:clr>
            <a:srgbClr val="A4A3A4"/>
          </p15:clr>
        </p15:guide>
        <p15:guide id="20" pos="2258">
          <p15:clr>
            <a:srgbClr val="A4A3A4"/>
          </p15:clr>
        </p15:guide>
        <p15:guide id="21" pos="1809">
          <p15:clr>
            <a:srgbClr val="A4A3A4"/>
          </p15:clr>
        </p15:guide>
        <p15:guide id="22" pos="1243">
          <p15:clr>
            <a:srgbClr val="A4A3A4"/>
          </p15:clr>
        </p15:guide>
        <p15:guide id="23" pos="1128">
          <p15:clr>
            <a:srgbClr val="A4A3A4"/>
          </p15:clr>
        </p15:guide>
        <p15:guide id="24" pos="564">
          <p15:clr>
            <a:srgbClr val="A4A3A4"/>
          </p15:clr>
        </p15:guide>
        <p15:guide id="25" pos="6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7C72FC-C03C-D943-AE8C-2B519DB246EC}" v="40" dt="2020-02-26T13:26:10.448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807" autoAdjust="0"/>
    <p:restoredTop sz="91433" autoAdjust="0"/>
  </p:normalViewPr>
  <p:slideViewPr>
    <p:cSldViewPr snapToGrid="0" snapToObjects="1">
      <p:cViewPr varScale="1">
        <p:scale>
          <a:sx n="96" d="100"/>
          <a:sy n="96" d="100"/>
        </p:scale>
        <p:origin x="176" y="528"/>
      </p:cViewPr>
      <p:guideLst>
        <p:guide orient="horz" pos="114"/>
        <p:guide orient="horz" pos="1236"/>
        <p:guide orient="horz" pos="1079"/>
        <p:guide orient="horz" pos="4206"/>
        <p:guide orient="horz" pos="773"/>
        <p:guide pos="112"/>
        <p:guide pos="2824"/>
        <p:guide pos="2936"/>
        <p:guide pos="3389"/>
        <p:guide pos="3502"/>
        <p:guide pos="3953"/>
        <p:guide pos="4067"/>
        <p:guide pos="4517"/>
        <p:guide pos="4630"/>
        <p:guide pos="5082"/>
        <p:guide pos="5196"/>
        <p:guide pos="5646"/>
        <p:guide pos="2373"/>
        <p:guide pos="1693"/>
        <p:guide pos="2258"/>
        <p:guide pos="1809"/>
        <p:guide pos="1243"/>
        <p:guide pos="1128"/>
        <p:guide pos="564"/>
        <p:guide pos="6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ier, Simone (SekTW)" userId="f827fa86-1fc2-4bed-a372-fca7cf1e1eb1" providerId="ADAL" clId="{BF7C72FC-C03C-D943-AE8C-2B519DB246EC}"/>
    <pc:docChg chg="undo custSel addSld modSld">
      <pc:chgData name="Meier, Simone (SekTW)" userId="f827fa86-1fc2-4bed-a372-fca7cf1e1eb1" providerId="ADAL" clId="{BF7C72FC-C03C-D943-AE8C-2B519DB246EC}" dt="2020-02-26T13:27:16.831" v="811" actId="20577"/>
      <pc:docMkLst>
        <pc:docMk/>
      </pc:docMkLst>
      <pc:sldChg chg="modSp">
        <pc:chgData name="Meier, Simone (SekTW)" userId="f827fa86-1fc2-4bed-a372-fca7cf1e1eb1" providerId="ADAL" clId="{BF7C72FC-C03C-D943-AE8C-2B519DB246EC}" dt="2020-02-26T13:14:03.523" v="695" actId="20577"/>
        <pc:sldMkLst>
          <pc:docMk/>
          <pc:sldMk cId="2084880757" sldId="267"/>
        </pc:sldMkLst>
        <pc:spChg chg="mod">
          <ac:chgData name="Meier, Simone (SekTW)" userId="f827fa86-1fc2-4bed-a372-fca7cf1e1eb1" providerId="ADAL" clId="{BF7C72FC-C03C-D943-AE8C-2B519DB246EC}" dt="2020-02-26T13:14:03.523" v="695" actId="20577"/>
          <ac:spMkLst>
            <pc:docMk/>
            <pc:sldMk cId="2084880757" sldId="267"/>
            <ac:spMk id="8" creationId="{00000000-0000-0000-0000-000000000000}"/>
          </ac:spMkLst>
        </pc:spChg>
      </pc:sldChg>
      <pc:sldChg chg="modNotesTx">
        <pc:chgData name="Meier, Simone (SekTW)" userId="f827fa86-1fc2-4bed-a372-fca7cf1e1eb1" providerId="ADAL" clId="{BF7C72FC-C03C-D943-AE8C-2B519DB246EC}" dt="2020-02-26T13:20:16.599" v="768" actId="20577"/>
        <pc:sldMkLst>
          <pc:docMk/>
          <pc:sldMk cId="2698824843" sldId="286"/>
        </pc:sldMkLst>
      </pc:sldChg>
      <pc:sldChg chg="addSp delSp modSp add">
        <pc:chgData name="Meier, Simone (SekTW)" userId="f827fa86-1fc2-4bed-a372-fca7cf1e1eb1" providerId="ADAL" clId="{BF7C72FC-C03C-D943-AE8C-2B519DB246EC}" dt="2020-02-26T12:54:28.036" v="199" actId="1076"/>
        <pc:sldMkLst>
          <pc:docMk/>
          <pc:sldMk cId="3760824546" sldId="297"/>
        </pc:sldMkLst>
        <pc:spChg chg="mod">
          <ac:chgData name="Meier, Simone (SekTW)" userId="f827fa86-1fc2-4bed-a372-fca7cf1e1eb1" providerId="ADAL" clId="{BF7C72FC-C03C-D943-AE8C-2B519DB246EC}" dt="2020-02-26T12:52:08.135" v="64" actId="20577"/>
          <ac:spMkLst>
            <pc:docMk/>
            <pc:sldMk cId="3760824546" sldId="297"/>
            <ac:spMk id="3" creationId="{A58D4399-CE79-BF45-9EA2-921EB7F057A4}"/>
          </ac:spMkLst>
        </pc:spChg>
        <pc:spChg chg="del">
          <ac:chgData name="Meier, Simone (SekTW)" userId="f827fa86-1fc2-4bed-a372-fca7cf1e1eb1" providerId="ADAL" clId="{BF7C72FC-C03C-D943-AE8C-2B519DB246EC}" dt="2020-02-26T12:51:51.762" v="10" actId="478"/>
          <ac:spMkLst>
            <pc:docMk/>
            <pc:sldMk cId="3760824546" sldId="297"/>
            <ac:spMk id="4" creationId="{8C9CF89C-3D31-754D-BCEE-685FEC267AE5}"/>
          </ac:spMkLst>
        </pc:spChg>
        <pc:spChg chg="add mod">
          <ac:chgData name="Meier, Simone (SekTW)" userId="f827fa86-1fc2-4bed-a372-fca7cf1e1eb1" providerId="ADAL" clId="{BF7C72FC-C03C-D943-AE8C-2B519DB246EC}" dt="2020-02-26T12:54:02.169" v="198" actId="1076"/>
          <ac:spMkLst>
            <pc:docMk/>
            <pc:sldMk cId="3760824546" sldId="297"/>
            <ac:spMk id="7" creationId="{9060F70F-B00B-F747-80E2-D1ACD97A394F}"/>
          </ac:spMkLst>
        </pc:spChg>
        <pc:spChg chg="add mod">
          <ac:chgData name="Meier, Simone (SekTW)" userId="f827fa86-1fc2-4bed-a372-fca7cf1e1eb1" providerId="ADAL" clId="{BF7C72FC-C03C-D943-AE8C-2B519DB246EC}" dt="2020-02-26T12:54:28.036" v="199" actId="1076"/>
          <ac:spMkLst>
            <pc:docMk/>
            <pc:sldMk cId="3760824546" sldId="297"/>
            <ac:spMk id="8" creationId="{ABA7EA35-EEE5-E54E-988E-AA8A8F806883}"/>
          </ac:spMkLst>
        </pc:spChg>
        <pc:picChg chg="add mod">
          <ac:chgData name="Meier, Simone (SekTW)" userId="f827fa86-1fc2-4bed-a372-fca7cf1e1eb1" providerId="ADAL" clId="{BF7C72FC-C03C-D943-AE8C-2B519DB246EC}" dt="2020-02-26T12:53:20.462" v="168" actId="1076"/>
          <ac:picMkLst>
            <pc:docMk/>
            <pc:sldMk cId="3760824546" sldId="297"/>
            <ac:picMk id="6" creationId="{C10CF95E-DA58-5E40-BD5B-A24523C5901C}"/>
          </ac:picMkLst>
        </pc:picChg>
      </pc:sldChg>
      <pc:sldChg chg="addSp modSp add modAnim modNotesTx">
        <pc:chgData name="Meier, Simone (SekTW)" userId="f827fa86-1fc2-4bed-a372-fca7cf1e1eb1" providerId="ADAL" clId="{BF7C72FC-C03C-D943-AE8C-2B519DB246EC}" dt="2020-02-26T13:27:16.831" v="811" actId="20577"/>
        <pc:sldMkLst>
          <pc:docMk/>
          <pc:sldMk cId="1161548408" sldId="298"/>
        </pc:sldMkLst>
        <pc:spChg chg="mod">
          <ac:chgData name="Meier, Simone (SekTW)" userId="f827fa86-1fc2-4bed-a372-fca7cf1e1eb1" providerId="ADAL" clId="{BF7C72FC-C03C-D943-AE8C-2B519DB246EC}" dt="2020-02-26T13:17:49.256" v="731" actId="20577"/>
          <ac:spMkLst>
            <pc:docMk/>
            <pc:sldMk cId="1161548408" sldId="298"/>
            <ac:spMk id="3" creationId="{A58D4399-CE79-BF45-9EA2-921EB7F057A4}"/>
          </ac:spMkLst>
        </pc:spChg>
        <pc:spChg chg="mod">
          <ac:chgData name="Meier, Simone (SekTW)" userId="f827fa86-1fc2-4bed-a372-fca7cf1e1eb1" providerId="ADAL" clId="{BF7C72FC-C03C-D943-AE8C-2B519DB246EC}" dt="2020-02-26T13:03:57.526" v="363" actId="164"/>
          <ac:spMkLst>
            <pc:docMk/>
            <pc:sldMk cId="1161548408" sldId="298"/>
            <ac:spMk id="7" creationId="{9060F70F-B00B-F747-80E2-D1ACD97A394F}"/>
          </ac:spMkLst>
        </pc:spChg>
        <pc:spChg chg="mod">
          <ac:chgData name="Meier, Simone (SekTW)" userId="f827fa86-1fc2-4bed-a372-fca7cf1e1eb1" providerId="ADAL" clId="{BF7C72FC-C03C-D943-AE8C-2B519DB246EC}" dt="2020-02-26T13:03:57.526" v="363" actId="164"/>
          <ac:spMkLst>
            <pc:docMk/>
            <pc:sldMk cId="1161548408" sldId="298"/>
            <ac:spMk id="8" creationId="{ABA7EA35-EEE5-E54E-988E-AA8A8F806883}"/>
          </ac:spMkLst>
        </pc:spChg>
        <pc:grpChg chg="add mod">
          <ac:chgData name="Meier, Simone (SekTW)" userId="f827fa86-1fc2-4bed-a372-fca7cf1e1eb1" providerId="ADAL" clId="{BF7C72FC-C03C-D943-AE8C-2B519DB246EC}" dt="2020-02-26T13:03:22.725" v="352" actId="164"/>
          <ac:grpSpMkLst>
            <pc:docMk/>
            <pc:sldMk cId="1161548408" sldId="298"/>
            <ac:grpSpMk id="4" creationId="{A4BB34C4-F0DF-3A4B-9993-703A189AC667}"/>
          </ac:grpSpMkLst>
        </pc:grpChg>
        <pc:grpChg chg="add mod">
          <ac:chgData name="Meier, Simone (SekTW)" userId="f827fa86-1fc2-4bed-a372-fca7cf1e1eb1" providerId="ADAL" clId="{BF7C72FC-C03C-D943-AE8C-2B519DB246EC}" dt="2020-02-26T13:03:51.804" v="362" actId="164"/>
          <ac:grpSpMkLst>
            <pc:docMk/>
            <pc:sldMk cId="1161548408" sldId="298"/>
            <ac:grpSpMk id="5" creationId="{D925F97C-3984-B74C-8CA8-2D145FB91373}"/>
          </ac:grpSpMkLst>
        </pc:grpChg>
        <pc:grpChg chg="add mod">
          <ac:chgData name="Meier, Simone (SekTW)" userId="f827fa86-1fc2-4bed-a372-fca7cf1e1eb1" providerId="ADAL" clId="{BF7C72FC-C03C-D943-AE8C-2B519DB246EC}" dt="2020-02-26T13:03:49.131" v="359" actId="164"/>
          <ac:grpSpMkLst>
            <pc:docMk/>
            <pc:sldMk cId="1161548408" sldId="298"/>
            <ac:grpSpMk id="9" creationId="{0FEE1266-23F5-F24A-BE6F-48D0DB9A84F1}"/>
          </ac:grpSpMkLst>
        </pc:grpChg>
        <pc:grpChg chg="add mod">
          <ac:chgData name="Meier, Simone (SekTW)" userId="f827fa86-1fc2-4bed-a372-fca7cf1e1eb1" providerId="ADAL" clId="{BF7C72FC-C03C-D943-AE8C-2B519DB246EC}" dt="2020-02-26T13:12:15.200" v="476" actId="1076"/>
          <ac:grpSpMkLst>
            <pc:docMk/>
            <pc:sldMk cId="1161548408" sldId="298"/>
            <ac:grpSpMk id="10" creationId="{CF2C838B-1A5B-1E4C-903A-C0541874166C}"/>
          </ac:grpSpMkLst>
        </pc:grpChg>
        <pc:picChg chg="mod">
          <ac:chgData name="Meier, Simone (SekTW)" userId="f827fa86-1fc2-4bed-a372-fca7cf1e1eb1" providerId="ADAL" clId="{BF7C72FC-C03C-D943-AE8C-2B519DB246EC}" dt="2020-02-26T13:03:57.526" v="363" actId="164"/>
          <ac:picMkLst>
            <pc:docMk/>
            <pc:sldMk cId="1161548408" sldId="298"/>
            <ac:picMk id="6" creationId="{C10CF95E-DA58-5E40-BD5B-A24523C5901C}"/>
          </ac:picMkLst>
        </pc:picChg>
        <pc:picChg chg="add mod">
          <ac:chgData name="Meier, Simone (SekTW)" userId="f827fa86-1fc2-4bed-a372-fca7cf1e1eb1" providerId="ADAL" clId="{BF7C72FC-C03C-D943-AE8C-2B519DB246EC}" dt="2020-02-26T13:11:24.630" v="472" actId="1076"/>
          <ac:picMkLst>
            <pc:docMk/>
            <pc:sldMk cId="1161548408" sldId="298"/>
            <ac:picMk id="12" creationId="{C3243A2C-22FD-8446-A140-4564C7DC173F}"/>
          </ac:picMkLst>
        </pc:picChg>
        <pc:picChg chg="add mod">
          <ac:chgData name="Meier, Simone (SekTW)" userId="f827fa86-1fc2-4bed-a372-fca7cf1e1eb1" providerId="ADAL" clId="{BF7C72FC-C03C-D943-AE8C-2B519DB246EC}" dt="2020-02-26T13:26:59.398" v="808" actId="1038"/>
          <ac:picMkLst>
            <pc:docMk/>
            <pc:sldMk cId="1161548408" sldId="298"/>
            <ac:picMk id="14" creationId="{6DDCA590-2F31-8F46-870E-4B9B56AFCF6B}"/>
          </ac:picMkLst>
        </pc:picChg>
      </pc:sldChg>
      <pc:sldChg chg="addSp modSp add modAnim modNotesTx">
        <pc:chgData name="Meier, Simone (SekTW)" userId="f827fa86-1fc2-4bed-a372-fca7cf1e1eb1" providerId="ADAL" clId="{BF7C72FC-C03C-D943-AE8C-2B519DB246EC}" dt="2020-02-26T13:07:17.237" v="442" actId="20577"/>
        <pc:sldMkLst>
          <pc:docMk/>
          <pc:sldMk cId="1310954993" sldId="299"/>
        </pc:sldMkLst>
        <pc:spChg chg="mod">
          <ac:chgData name="Meier, Simone (SekTW)" userId="f827fa86-1fc2-4bed-a372-fca7cf1e1eb1" providerId="ADAL" clId="{BF7C72FC-C03C-D943-AE8C-2B519DB246EC}" dt="2020-02-26T13:01:45.044" v="348" actId="20577"/>
          <ac:spMkLst>
            <pc:docMk/>
            <pc:sldMk cId="1310954993" sldId="299"/>
            <ac:spMk id="3" creationId="{16FC15E7-5C20-CE4A-8D85-82A97AB8F648}"/>
          </ac:spMkLst>
        </pc:spChg>
        <pc:spChg chg="mod">
          <ac:chgData name="Meier, Simone (SekTW)" userId="f827fa86-1fc2-4bed-a372-fca7cf1e1eb1" providerId="ADAL" clId="{BF7C72FC-C03C-D943-AE8C-2B519DB246EC}" dt="2020-02-26T13:07:17.237" v="442" actId="20577"/>
          <ac:spMkLst>
            <pc:docMk/>
            <pc:sldMk cId="1310954993" sldId="299"/>
            <ac:spMk id="4" creationId="{0006D71B-B8DC-F74F-9798-80234E81EE67}"/>
          </ac:spMkLst>
        </pc:spChg>
        <pc:spChg chg="mod">
          <ac:chgData name="Meier, Simone (SekTW)" userId="f827fa86-1fc2-4bed-a372-fca7cf1e1eb1" providerId="ADAL" clId="{BF7C72FC-C03C-D943-AE8C-2B519DB246EC}" dt="2020-02-26T13:04:40.658" v="373" actId="255"/>
          <ac:spMkLst>
            <pc:docMk/>
            <pc:sldMk cId="1310954993" sldId="299"/>
            <ac:spMk id="7" creationId="{028E6708-8FCA-984D-8B50-1968CC35FB79}"/>
          </ac:spMkLst>
        </pc:spChg>
        <pc:spChg chg="mod">
          <ac:chgData name="Meier, Simone (SekTW)" userId="f827fa86-1fc2-4bed-a372-fca7cf1e1eb1" providerId="ADAL" clId="{BF7C72FC-C03C-D943-AE8C-2B519DB246EC}" dt="2020-02-26T13:04:45.426" v="374" actId="255"/>
          <ac:spMkLst>
            <pc:docMk/>
            <pc:sldMk cId="1310954993" sldId="299"/>
            <ac:spMk id="8" creationId="{D2193F12-71A4-5542-94C8-E6DDD67C05F9}"/>
          </ac:spMkLst>
        </pc:spChg>
        <pc:grpChg chg="add mod">
          <ac:chgData name="Meier, Simone (SekTW)" userId="f827fa86-1fc2-4bed-a372-fca7cf1e1eb1" providerId="ADAL" clId="{BF7C72FC-C03C-D943-AE8C-2B519DB246EC}" dt="2020-02-26T13:06:44.393" v="420" actId="1076"/>
          <ac:grpSpMkLst>
            <pc:docMk/>
            <pc:sldMk cId="1310954993" sldId="299"/>
            <ac:grpSpMk id="5" creationId="{6F73DCF7-0F67-5C4C-8491-8BE85FFA09F1}"/>
          </ac:grpSpMkLst>
        </pc:grpChg>
      </pc:sldChg>
      <pc:sldChg chg="addSp delSp modSp add modNotesTx">
        <pc:chgData name="Meier, Simone (SekTW)" userId="f827fa86-1fc2-4bed-a372-fca7cf1e1eb1" providerId="ADAL" clId="{BF7C72FC-C03C-D943-AE8C-2B519DB246EC}" dt="2020-02-26T13:20:43.777" v="769" actId="20577"/>
        <pc:sldMkLst>
          <pc:docMk/>
          <pc:sldMk cId="3600782707" sldId="300"/>
        </pc:sldMkLst>
        <pc:spChg chg="mod">
          <ac:chgData name="Meier, Simone (SekTW)" userId="f827fa86-1fc2-4bed-a372-fca7cf1e1eb1" providerId="ADAL" clId="{BF7C72FC-C03C-D943-AE8C-2B519DB246EC}" dt="2020-02-26T13:08:49.959" v="444"/>
          <ac:spMkLst>
            <pc:docMk/>
            <pc:sldMk cId="3600782707" sldId="300"/>
            <ac:spMk id="3" creationId="{4A208348-1A8D-AB45-847B-221C1E09B304}"/>
          </ac:spMkLst>
        </pc:spChg>
        <pc:spChg chg="del">
          <ac:chgData name="Meier, Simone (SekTW)" userId="f827fa86-1fc2-4bed-a372-fca7cf1e1eb1" providerId="ADAL" clId="{BF7C72FC-C03C-D943-AE8C-2B519DB246EC}" dt="2020-02-26T13:17:17.311" v="696" actId="478"/>
          <ac:spMkLst>
            <pc:docMk/>
            <pc:sldMk cId="3600782707" sldId="300"/>
            <ac:spMk id="4" creationId="{0C306237-DF41-A54B-A3E8-0FC477167365}"/>
          </ac:spMkLst>
        </pc:spChg>
        <pc:spChg chg="del mod topLvl">
          <ac:chgData name="Meier, Simone (SekTW)" userId="f827fa86-1fc2-4bed-a372-fca7cf1e1eb1" providerId="ADAL" clId="{BF7C72FC-C03C-D943-AE8C-2B519DB246EC}" dt="2020-02-26T13:09:51.491" v="457" actId="478"/>
          <ac:spMkLst>
            <pc:docMk/>
            <pc:sldMk cId="3600782707" sldId="300"/>
            <ac:spMk id="9" creationId="{FBBA87AE-BBE2-DC46-9429-0D88695AD001}"/>
          </ac:spMkLst>
        </pc:spChg>
        <pc:spChg chg="del mod topLvl">
          <ac:chgData name="Meier, Simone (SekTW)" userId="f827fa86-1fc2-4bed-a372-fca7cf1e1eb1" providerId="ADAL" clId="{BF7C72FC-C03C-D943-AE8C-2B519DB246EC}" dt="2020-02-26T13:09:52.840" v="458" actId="478"/>
          <ac:spMkLst>
            <pc:docMk/>
            <pc:sldMk cId="3600782707" sldId="300"/>
            <ac:spMk id="10" creationId="{CB9846E7-2BE6-F74D-A520-3BFB0ABC96E2}"/>
          </ac:spMkLst>
        </pc:spChg>
        <pc:grpChg chg="add del mod">
          <ac:chgData name="Meier, Simone (SekTW)" userId="f827fa86-1fc2-4bed-a372-fca7cf1e1eb1" providerId="ADAL" clId="{BF7C72FC-C03C-D943-AE8C-2B519DB246EC}" dt="2020-02-26T13:09:47.055" v="455" actId="165"/>
          <ac:grpSpMkLst>
            <pc:docMk/>
            <pc:sldMk cId="3600782707" sldId="300"/>
            <ac:grpSpMk id="7" creationId="{536631BF-FB07-FB43-9476-F9FC5A265098}"/>
          </ac:grpSpMkLst>
        </pc:grpChg>
        <pc:picChg chg="add mod">
          <ac:chgData name="Meier, Simone (SekTW)" userId="f827fa86-1fc2-4bed-a372-fca7cf1e1eb1" providerId="ADAL" clId="{BF7C72FC-C03C-D943-AE8C-2B519DB246EC}" dt="2020-02-26T13:10:04.947" v="462" actId="1076"/>
          <ac:picMkLst>
            <pc:docMk/>
            <pc:sldMk cId="3600782707" sldId="300"/>
            <ac:picMk id="6" creationId="{618AB065-9B7B-584C-AEDD-ED642735FC47}"/>
          </ac:picMkLst>
        </pc:picChg>
        <pc:picChg chg="mod topLvl">
          <ac:chgData name="Meier, Simone (SekTW)" userId="f827fa86-1fc2-4bed-a372-fca7cf1e1eb1" providerId="ADAL" clId="{BF7C72FC-C03C-D943-AE8C-2B519DB246EC}" dt="2020-02-26T13:10:19.408" v="467" actId="1076"/>
          <ac:picMkLst>
            <pc:docMk/>
            <pc:sldMk cId="3600782707" sldId="300"/>
            <ac:picMk id="8" creationId="{3E669C77-DB96-A746-A2D4-3E0A08E3A046}"/>
          </ac:picMkLst>
        </pc:picChg>
      </pc:sldChg>
    </pc:docChg>
  </pc:docChgLst>
  <pc:docChgLst>
    <pc:chgData name="Meier, Simone (SekTW)" userId="f827fa86-1fc2-4bed-a372-fca7cf1e1eb1" providerId="ADAL" clId="{CCD2BBAE-2C1B-D24C-92B6-7BA23779DE2E}"/>
  </pc:docChgLst>
  <pc:docChgLst>
    <pc:chgData name="Meier, Simone (SekTW)" userId="f827fa86-1fc2-4bed-a372-fca7cf1e1eb1" providerId="ADAL" clId="{E5270F68-CBB0-8D4F-A212-260EE4C43064}"/>
    <pc:docChg chg="addSld delSld modSld">
      <pc:chgData name="Meier, Simone (SekTW)" userId="f827fa86-1fc2-4bed-a372-fca7cf1e1eb1" providerId="ADAL" clId="{E5270F68-CBB0-8D4F-A212-260EE4C43064}" dt="2019-11-10T11:34:40.640" v="3"/>
      <pc:docMkLst>
        <pc:docMk/>
      </pc:docMkLst>
      <pc:sldChg chg="add del">
        <pc:chgData name="Meier, Simone (SekTW)" userId="f827fa86-1fc2-4bed-a372-fca7cf1e1eb1" providerId="ADAL" clId="{E5270F68-CBB0-8D4F-A212-260EE4C43064}" dt="2019-11-10T11:34:40.640" v="3"/>
        <pc:sldMkLst>
          <pc:docMk/>
          <pc:sldMk cId="2587693315" sldId="305"/>
        </pc:sldMkLst>
      </pc:sldChg>
      <pc:sldChg chg="add del">
        <pc:chgData name="Meier, Simone (SekTW)" userId="f827fa86-1fc2-4bed-a372-fca7cf1e1eb1" providerId="ADAL" clId="{E5270F68-CBB0-8D4F-A212-260EE4C43064}" dt="2019-11-10T11:27:30.682" v="1"/>
        <pc:sldMkLst>
          <pc:docMk/>
          <pc:sldMk cId="2769064814" sldId="305"/>
        </pc:sldMkLst>
      </pc:sldChg>
    </pc:docChg>
  </pc:docChgLst>
  <pc:docChgLst>
    <pc:chgData name="Meier, Simone (SekTW)" userId="f827fa86-1fc2-4bed-a372-fca7cf1e1eb1" providerId="ADAL" clId="{E531414C-C379-DA44-961C-50177115AAFC}"/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7306B-1849-1642-83CD-33830B42A476}" type="datetimeFigureOut">
              <a:rPr lang="en-US" smtClean="0"/>
              <a:t>2/26/20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A3322-4079-BF4A-9D9D-8E40754E09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343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97467-056E-E244-B20D-F2C91E7BC69D}" type="datetimeFigureOut">
              <a:rPr lang="en-US" smtClean="0"/>
              <a:t>2/26/20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Click to edit Master text styles</a:t>
            </a:r>
          </a:p>
          <a:p>
            <a:pPr lvl="1"/>
            <a:r>
              <a:rPr lang="de-CH"/>
              <a:t>Second level</a:t>
            </a:r>
          </a:p>
          <a:p>
            <a:pPr lvl="2"/>
            <a:r>
              <a:rPr lang="de-CH"/>
              <a:t>Third level</a:t>
            </a:r>
          </a:p>
          <a:p>
            <a:pPr lvl="3"/>
            <a:r>
              <a:rPr lang="de-CH"/>
              <a:t>Fourth level</a:t>
            </a:r>
          </a:p>
          <a:p>
            <a:pPr lvl="4"/>
            <a:r>
              <a:rPr lang="de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3551E-C1F7-3449-9D64-1DB59B6C672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8225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ctr"/>
            <a:r>
              <a:rPr lang="de-DE" dirty="0"/>
              <a:t>Fachbegriffe: Provider, Router, Server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63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ctr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World Wide Web, E-Mail, Dateiverwaltung, Cloud, Diskussionsforen, Chat, Telefonie, Fernsehen, Radio, Spiele</a:t>
            </a:r>
            <a:r>
              <a:rPr lang="de-CH" dirty="0">
                <a:effectLst/>
              </a:rPr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290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18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Der Weg der Datenpakete kann nicht kontrolliert werden; viel „Böses“ ist </a:t>
            </a:r>
            <a:r>
              <a:rPr lang="de-DE"/>
              <a:t>unterwegs </a:t>
            </a:r>
            <a:r>
              <a:rPr lang="de-DE">
                <a:sym typeface="Wingdings" pitchFamily="2" charset="2"/>
              </a:rPr>
              <a:t> </a:t>
            </a:r>
            <a:r>
              <a:rPr lang="de-DE" dirty="0">
                <a:sym typeface="Wingdings" pitchFamily="2" charset="2"/>
              </a:rPr>
              <a:t>Verschlüsselung</a:t>
            </a:r>
          </a:p>
          <a:p>
            <a:r>
              <a:rPr lang="de-DE" dirty="0">
                <a:sym typeface="Wingdings" pitchFamily="2" charset="2"/>
              </a:rPr>
              <a:t>Quellen: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r>
              <a:rPr lang="de-CH" dirty="0">
                <a:effectLst/>
              </a:rPr>
              <a:t> </a:t>
            </a:r>
            <a:r>
              <a:rPr lang="de-DE" dirty="0">
                <a:sym typeface="Wingdings" pitchFamily="2" charset="2"/>
              </a:rPr>
              <a:t>und https://</a:t>
            </a:r>
            <a:r>
              <a:rPr lang="de-DE" dirty="0" err="1">
                <a:sym typeface="Wingdings" pitchFamily="2" charset="2"/>
              </a:rPr>
              <a:t>cryptomator.org</a:t>
            </a:r>
            <a:r>
              <a:rPr lang="de-DE" dirty="0">
                <a:sym typeface="Wingdings" pitchFamily="2" charset="2"/>
              </a:rPr>
              <a:t>/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8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373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89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15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917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337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268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00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Quelle: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www.srf.ch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sendungen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de-CH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myschool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/wie-funktioniert-das-internet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96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1962150"/>
            <a:ext cx="9144000" cy="4902587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pic>
        <p:nvPicPr>
          <p:cNvPr id="2" name="typoras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2912"/>
            <a:ext cx="9144000" cy="4895088"/>
          </a:xfrm>
          <a:prstGeom prst="rect">
            <a:avLst/>
          </a:prstGeom>
        </p:spPr>
      </p:pic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799" y="997527"/>
            <a:ext cx="8785225" cy="71538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baseline="0"/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77800" y="180975"/>
            <a:ext cx="4305300" cy="175160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555959"/>
                </a:solidFill>
              </a:defRPr>
            </a:lvl1pPr>
          </a:lstStyle>
          <a:p>
            <a:pPr lvl="0"/>
            <a:r>
              <a:rPr lang="de-DE" dirty="0"/>
              <a:t>Autor Vorname Nachname, Datum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gemeiner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177800" y="186403"/>
            <a:ext cx="736600" cy="365125"/>
          </a:xfrm>
          <a:prstGeom prst="rect">
            <a:avLst/>
          </a:prstGeom>
        </p:spPr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1" y="972001"/>
            <a:ext cx="8785224" cy="74091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21065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eite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1962150"/>
            <a:ext cx="9144000" cy="4902587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pic>
        <p:nvPicPr>
          <p:cNvPr id="2" name="typoras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2061"/>
            <a:ext cx="9144000" cy="4895088"/>
          </a:xfrm>
          <a:prstGeom prst="rect">
            <a:avLst/>
          </a:prstGeom>
        </p:spPr>
      </p:pic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0" y="1141522"/>
            <a:ext cx="8640000" cy="34065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77800" y="1503978"/>
            <a:ext cx="8640000" cy="206408"/>
          </a:xfrm>
        </p:spPr>
        <p:txBody>
          <a:bodyPr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baseline="0">
                <a:solidFill>
                  <a:srgbClr val="FF0000"/>
                </a:solidFill>
                <a:latin typeface="+mj-lt"/>
              </a:defRPr>
            </a:lvl1pPr>
          </a:lstStyle>
          <a:p>
            <a:pPr lvl="0"/>
            <a:r>
              <a:rPr lang="de-CH" sz="1600" dirty="0">
                <a:latin typeface="+mj-lt"/>
              </a:rPr>
              <a:t>Untertitel (16pt normal)</a:t>
            </a:r>
            <a:endParaRPr lang="de-CH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77800" y="180975"/>
            <a:ext cx="4305300" cy="175160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555959"/>
                </a:solidFill>
              </a:defRPr>
            </a:lvl1pPr>
          </a:lstStyle>
          <a:p>
            <a:pPr lvl="0"/>
            <a:r>
              <a:rPr lang="de-DE" dirty="0"/>
              <a:t>Autor Vorname Nachname, Datum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67479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eite 2 Zeilen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1962150"/>
            <a:ext cx="9144000" cy="4902587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pic>
        <p:nvPicPr>
          <p:cNvPr id="2" name="typoras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026"/>
            <a:ext cx="9144000" cy="4895088"/>
          </a:xfrm>
          <a:prstGeom prst="rect">
            <a:avLst/>
          </a:prstGeom>
        </p:spPr>
      </p:pic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0" y="934816"/>
            <a:ext cx="8640000" cy="34065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83178" y="1297510"/>
            <a:ext cx="8640000" cy="416551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rgbClr val="FF0000"/>
                </a:solidFill>
                <a:latin typeface="+mj-lt"/>
              </a:defRPr>
            </a:lvl1pPr>
          </a:lstStyle>
          <a:p>
            <a:pPr lvl="0"/>
            <a:r>
              <a:rPr lang="de-CH" sz="1600" dirty="0">
                <a:latin typeface="+mj-lt"/>
              </a:rPr>
              <a:t>Untertitel (16pt normal)</a:t>
            </a:r>
          </a:p>
          <a:p>
            <a:pPr lvl="0"/>
            <a:r>
              <a:rPr lang="de-CH" sz="1600" dirty="0">
                <a:latin typeface="+mj-lt"/>
              </a:rPr>
              <a:t>Zweite Zeile</a:t>
            </a:r>
            <a:endParaRPr lang="de-CH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77800" y="180975"/>
            <a:ext cx="4305300" cy="175160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555959"/>
                </a:solidFill>
              </a:defRPr>
            </a:lvl1pPr>
          </a:lstStyle>
          <a:p>
            <a:pPr lvl="0"/>
            <a:r>
              <a:rPr lang="de-DE" dirty="0"/>
              <a:t>Autor Vorname Nachname, Datum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8211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4660900" y="1962151"/>
            <a:ext cx="4302125" cy="471487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60000" indent="-360000">
              <a:lnSpc>
                <a:spcPct val="90000"/>
              </a:lnSpc>
              <a:buFont typeface="+mj-lt"/>
              <a:buAutoNum type="arabicPeriod"/>
              <a:defRPr sz="2500"/>
            </a:lvl1pPr>
          </a:lstStyle>
          <a:p>
            <a:pPr lvl="0"/>
            <a:r>
              <a:rPr lang="de-DE" dirty="0"/>
              <a:t>Inhalt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77800" y="1962150"/>
            <a:ext cx="4305300" cy="4714875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77800" y="186403"/>
            <a:ext cx="406400" cy="365125"/>
          </a:xfrm>
          <a:prstGeom prst="rect">
            <a:avLst/>
          </a:prstGeom>
        </p:spPr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1" y="960846"/>
            <a:ext cx="8785224" cy="75206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540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767138" y="1962150"/>
            <a:ext cx="5195885" cy="47148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lnSpc>
                <a:spcPct val="90000"/>
              </a:lnSpc>
              <a:spcAft>
                <a:spcPts val="800"/>
              </a:spcAft>
              <a:buNone/>
              <a:defRPr sz="25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Text </a:t>
            </a:r>
            <a:r>
              <a:rPr lang="en-US" dirty="0" err="1"/>
              <a:t>eingeben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77801" y="1962150"/>
            <a:ext cx="3406774" cy="47171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77800" y="186403"/>
            <a:ext cx="406400" cy="365125"/>
          </a:xfrm>
          <a:prstGeom prst="rect">
            <a:avLst/>
          </a:prstGeom>
        </p:spPr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799" y="972000"/>
            <a:ext cx="8785225" cy="74091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326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77801" y="1962151"/>
            <a:ext cx="6992937" cy="471487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77800" y="186403"/>
            <a:ext cx="406400" cy="365125"/>
          </a:xfrm>
          <a:prstGeom prst="rect">
            <a:avLst/>
          </a:prstGeom>
        </p:spPr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1" y="972000"/>
            <a:ext cx="8785224" cy="74091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127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177799" y="1962150"/>
            <a:ext cx="8785226" cy="471487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1600"/>
            </a:lvl1pPr>
          </a:lstStyle>
          <a:p>
            <a:r>
              <a:rPr lang="de-DE"/>
              <a:t>Diagramm durch Klicken auf Symbol hinzufügen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177800" y="186403"/>
            <a:ext cx="406400" cy="365125"/>
          </a:xfrm>
          <a:prstGeom prst="rect">
            <a:avLst/>
          </a:prstGeom>
        </p:spPr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799" y="972000"/>
            <a:ext cx="8785225" cy="74091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169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538" y="191829"/>
            <a:ext cx="3959860" cy="8636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799" y="1229298"/>
            <a:ext cx="8785225" cy="48361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Haupttitel/Untertitel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799" y="1962150"/>
            <a:ext cx="8785225" cy="47148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5" r:id="rId1"/>
    <p:sldLayoutId id="2147493467" r:id="rId2"/>
    <p:sldLayoutId id="2147493473" r:id="rId3"/>
    <p:sldLayoutId id="2147493474" r:id="rId4"/>
    <p:sldLayoutId id="2147493466" r:id="rId5"/>
    <p:sldLayoutId id="2147493469" r:id="rId6"/>
    <p:sldLayoutId id="2147493470" r:id="rId7"/>
    <p:sldLayoutId id="2147493471" r:id="rId8"/>
  </p:sldLayoutIdLst>
  <p:hf hdr="0" ftr="0" dt="0"/>
  <p:txStyles>
    <p:titleStyle>
      <a:lvl1pPr algn="l" defTabSz="457200" rtl="0" eaLnBrk="1" latinLnBrk="0" hangingPunct="1">
        <a:lnSpc>
          <a:spcPts val="2500"/>
        </a:lnSpc>
        <a:spcBef>
          <a:spcPct val="0"/>
        </a:spcBef>
        <a:buNone/>
        <a:defRPr sz="2500" b="1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77800" y="1686376"/>
            <a:ext cx="8785224" cy="740912"/>
          </a:xfrm>
        </p:spPr>
        <p:txBody>
          <a:bodyPr/>
          <a:lstStyle/>
          <a:p>
            <a:pPr algn="ctr"/>
            <a:r>
              <a:rPr lang="de-CH" sz="4000" dirty="0"/>
              <a:t>Systeme 3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7799" y="2886075"/>
            <a:ext cx="8785225" cy="3790950"/>
          </a:xfrm>
        </p:spPr>
        <p:txBody>
          <a:bodyPr/>
          <a:lstStyle/>
          <a:p>
            <a:pPr marL="0" indent="0" algn="ctr">
              <a:buNone/>
            </a:pPr>
            <a:endParaRPr lang="de-CH" b="1" dirty="0"/>
          </a:p>
          <a:p>
            <a:pPr marL="0" indent="0" algn="ctr">
              <a:buNone/>
            </a:pPr>
            <a:endParaRPr lang="de-CH" sz="2400" b="1" dirty="0"/>
          </a:p>
          <a:p>
            <a:pPr marL="0" indent="0" algn="ctr">
              <a:buNone/>
            </a:pPr>
            <a:r>
              <a:rPr lang="de-CH" sz="2400" b="1" dirty="0"/>
              <a:t>Das Internet: Infrastruktur und Dienste</a:t>
            </a:r>
          </a:p>
          <a:p>
            <a:pPr marL="0" indent="0" algn="ctr">
              <a:buNone/>
            </a:pPr>
            <a:endParaRPr lang="de-CH" dirty="0"/>
          </a:p>
          <a:p>
            <a:pPr marL="0" indent="0" algn="ctr">
              <a:buNone/>
            </a:pPr>
            <a:endParaRPr lang="de-CH" dirty="0"/>
          </a:p>
          <a:p>
            <a:pPr marL="0" indent="0" algn="ctr">
              <a:buNone/>
            </a:pPr>
            <a:r>
              <a:rPr lang="de-CH" sz="2000" dirty="0"/>
              <a:t>Klasse – Datum</a:t>
            </a:r>
          </a:p>
        </p:txBody>
      </p:sp>
    </p:spTree>
    <p:extLst>
      <p:ext uri="{BB962C8B-B14F-4D97-AF65-F5344CB8AC3E}">
        <p14:creationId xmlns:p14="http://schemas.microsoft.com/office/powerpoint/2010/main" val="2084880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10BF0B-6674-9C43-88F7-E30EC55C21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10</a:t>
            </a:fld>
            <a:endParaRPr lang="en-US"/>
          </a:p>
        </p:txBody>
      </p:sp>
      <p:pic>
        <p:nvPicPr>
          <p:cNvPr id="5" name="Grafik 4" descr="Ein Bild, das Computer, farbig, bedeckt, Graffiti enthält.&#10;&#10;Automatisch generierte Beschreibung">
            <a:extLst>
              <a:ext uri="{FF2B5EF4-FFF2-40B4-BE49-F238E27FC236}">
                <a16:creationId xmlns:a16="http://schemas.microsoft.com/office/drawing/2014/main" id="{07F579D8-C099-2C44-BB3A-83B74DB1F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1066"/>
            <a:ext cx="9144000" cy="535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98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10BF0B-6674-9C43-88F7-E30EC55C21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11</a:t>
            </a:fld>
            <a:endParaRPr lang="en-US"/>
          </a:p>
        </p:txBody>
      </p:sp>
      <p:pic>
        <p:nvPicPr>
          <p:cNvPr id="4" name="Grafik 3" descr="Ein Bild, das Computer, Monitor, sitzend, Laptop enthält.&#10;&#10;Automatisch generierte Beschreibung">
            <a:extLst>
              <a:ext uri="{FF2B5EF4-FFF2-40B4-BE49-F238E27FC236}">
                <a16:creationId xmlns:a16="http://schemas.microsoft.com/office/drawing/2014/main" id="{1243CA60-4A62-B045-AB59-6D45A17AB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8283"/>
            <a:ext cx="9144000" cy="536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167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939D70A-2A07-8D4B-AF1A-423B4AC138A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12</a:t>
            </a:fld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6FC15E7-5C20-CE4A-8D85-82A97AB8F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Internet: Infrastruktur vs. Dienste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006D71B-B8DC-F74F-9798-80234E81EE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7800" y="1962150"/>
            <a:ext cx="4929008" cy="471487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de-CH" dirty="0"/>
          </a:p>
          <a:p>
            <a:pPr marL="457200" lvl="0" indent="-457200">
              <a:buFont typeface="+mj-lt"/>
              <a:buAutoNum type="arabicPeriod"/>
            </a:pPr>
            <a:r>
              <a:rPr lang="de-CH" dirty="0"/>
              <a:t>Wozu nutzt du das Internet?</a:t>
            </a:r>
          </a:p>
          <a:p>
            <a:pPr marL="457200" lvl="0" indent="-457200">
              <a:buFont typeface="+mj-lt"/>
              <a:buAutoNum type="arabicPeriod"/>
            </a:pPr>
            <a:r>
              <a:rPr lang="de-CH" dirty="0"/>
              <a:t>Nenne Dienste des Internets.</a:t>
            </a:r>
          </a:p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r>
              <a:rPr lang="de-CH" dirty="0"/>
              <a:t>Internetdienste: World Wide Web, E-Mail, Dateiverwaltung, Cloud, Diskussionsforen, Chat, Telefonie, Fernsehen, Radio, Spiele </a:t>
            </a:r>
            <a:endParaRPr lang="de-DE" dirty="0"/>
          </a:p>
          <a:p>
            <a:pPr marL="457200" lvl="0" indent="-457200">
              <a:buFont typeface="+mj-lt"/>
              <a:buAutoNum type="arabicPeriod"/>
            </a:pPr>
            <a:endParaRPr lang="de-CH" dirty="0"/>
          </a:p>
          <a:p>
            <a:endParaRPr lang="de-DE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6F73DCF7-0F67-5C4C-8491-8BE85FFA09F1}"/>
              </a:ext>
            </a:extLst>
          </p:cNvPr>
          <p:cNvGrpSpPr>
            <a:grpSpLocks noChangeAspect="1"/>
          </p:cNvGrpSpPr>
          <p:nvPr/>
        </p:nvGrpSpPr>
        <p:grpSpPr>
          <a:xfrm>
            <a:off x="5540199" y="3071446"/>
            <a:ext cx="3201671" cy="2814553"/>
            <a:chOff x="1722784" y="1712913"/>
            <a:chExt cx="5685182" cy="4997779"/>
          </a:xfrm>
        </p:grpSpPr>
        <p:pic>
          <p:nvPicPr>
            <p:cNvPr id="6" name="Grafik 5" descr="World Wide Web und Deep Web">
              <a:extLst>
                <a:ext uri="{FF2B5EF4-FFF2-40B4-BE49-F238E27FC236}">
                  <a16:creationId xmlns:a16="http://schemas.microsoft.com/office/drawing/2014/main" id="{EF3780E2-1111-A24A-AE6F-F2326A157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2784" y="1712913"/>
              <a:ext cx="5021170" cy="4997779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028E6708-8FCA-984D-8B50-1968CC35FB79}"/>
                </a:ext>
              </a:extLst>
            </p:cNvPr>
            <p:cNvSpPr txBox="1"/>
            <p:nvPr/>
          </p:nvSpPr>
          <p:spPr>
            <a:xfrm>
              <a:off x="5392232" y="2081532"/>
              <a:ext cx="2015734" cy="437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/>
                <a:t>World Wide Web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D2193F12-71A4-5542-94C8-E6DDD67C05F9}"/>
                </a:ext>
              </a:extLst>
            </p:cNvPr>
            <p:cNvSpPr txBox="1"/>
            <p:nvPr/>
          </p:nvSpPr>
          <p:spPr>
            <a:xfrm>
              <a:off x="5392232" y="2757931"/>
              <a:ext cx="1736735" cy="437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err="1"/>
                <a:t>Deep</a:t>
              </a:r>
              <a:r>
                <a:rPr lang="de-DE" sz="1000" dirty="0"/>
                <a:t> Web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095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91B544E-1762-3B40-932B-D7FE5764829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13</a:t>
            </a:fld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A208348-1A8D-AB45-847B-221C1E09B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Internet: Infrastruktur vs. Dienste</a:t>
            </a:r>
          </a:p>
        </p:txBody>
      </p:sp>
      <p:pic>
        <p:nvPicPr>
          <p:cNvPr id="6" name="Grafik 5" descr="Ein Bild, das viele, Schild, Straße enthält.&#10;&#10;Automatisch generierte Beschreibung">
            <a:extLst>
              <a:ext uri="{FF2B5EF4-FFF2-40B4-BE49-F238E27FC236}">
                <a16:creationId xmlns:a16="http://schemas.microsoft.com/office/drawing/2014/main" id="{618AB065-9B7B-584C-AEDD-ED642735FC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6" y="2685938"/>
            <a:ext cx="5981082" cy="3515393"/>
          </a:xfrm>
          <a:prstGeom prst="rect">
            <a:avLst/>
          </a:prstGeom>
        </p:spPr>
      </p:pic>
      <p:pic>
        <p:nvPicPr>
          <p:cNvPr id="8" name="Grafik 7" descr="World Wide Web und Deep Web">
            <a:extLst>
              <a:ext uri="{FF2B5EF4-FFF2-40B4-BE49-F238E27FC236}">
                <a16:creationId xmlns:a16="http://schemas.microsoft.com/office/drawing/2014/main" id="{3E669C77-DB96-A746-A2D4-3E0A08E3A0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1354" y="3429000"/>
            <a:ext cx="2611670" cy="259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82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3F557C-0076-5544-B366-6DEE2D6284F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14</a:t>
            </a:fld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58D4399-CE79-BF45-9EA2-921EB7F05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Weg durchs Internet: An vielen Knotenpunkten vorbei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F2C838B-1A5B-1E4C-903A-C0541874166C}"/>
              </a:ext>
            </a:extLst>
          </p:cNvPr>
          <p:cNvGrpSpPr>
            <a:grpSpLocks noChangeAspect="1"/>
          </p:cNvGrpSpPr>
          <p:nvPr/>
        </p:nvGrpSpPr>
        <p:grpSpPr>
          <a:xfrm>
            <a:off x="546100" y="2464904"/>
            <a:ext cx="4498113" cy="3954240"/>
            <a:chOff x="1722784" y="1712913"/>
            <a:chExt cx="5685182" cy="4997779"/>
          </a:xfrm>
        </p:grpSpPr>
        <p:pic>
          <p:nvPicPr>
            <p:cNvPr id="6" name="Grafik 5" descr="World Wide Web und Deep Web">
              <a:extLst>
                <a:ext uri="{FF2B5EF4-FFF2-40B4-BE49-F238E27FC236}">
                  <a16:creationId xmlns:a16="http://schemas.microsoft.com/office/drawing/2014/main" id="{C10CF95E-DA58-5E40-BD5B-A24523C59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2784" y="1712913"/>
              <a:ext cx="5021170" cy="4997779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9060F70F-B00B-F747-80E2-D1ACD97A394F}"/>
                </a:ext>
              </a:extLst>
            </p:cNvPr>
            <p:cNvSpPr txBox="1"/>
            <p:nvPr/>
          </p:nvSpPr>
          <p:spPr>
            <a:xfrm>
              <a:off x="5392233" y="2081533"/>
              <a:ext cx="201573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/>
                <a:t>World Wide Web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BA7EA35-EEE5-E54E-988E-AA8A8F806883}"/>
                </a:ext>
              </a:extLst>
            </p:cNvPr>
            <p:cNvSpPr txBox="1"/>
            <p:nvPr/>
          </p:nvSpPr>
          <p:spPr>
            <a:xfrm>
              <a:off x="5392233" y="2757930"/>
              <a:ext cx="17367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/>
                <a:t>Deep</a:t>
              </a:r>
              <a:r>
                <a:rPr lang="de-DE" sz="1400" dirty="0"/>
                <a:t> Web</a:t>
              </a:r>
            </a:p>
          </p:txBody>
        </p:sp>
      </p:grpSp>
      <p:pic>
        <p:nvPicPr>
          <p:cNvPr id="12" name="Grafik 11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C3243A2C-22FD-8446-A140-4564C7DC1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916" y="3065707"/>
            <a:ext cx="3434807" cy="306570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6DDCA590-2F31-8F46-870E-4B9B56AFC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0155" y="5203500"/>
            <a:ext cx="1258958" cy="113613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16154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3F557C-0076-5544-B366-6DEE2D6284F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2</a:t>
            </a:fld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58D4399-CE79-BF45-9EA2-921EB7F05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Internet: World Wide Web und </a:t>
            </a:r>
            <a:r>
              <a:rPr lang="de-DE" dirty="0" err="1"/>
              <a:t>Deep</a:t>
            </a:r>
            <a:r>
              <a:rPr lang="de-DE" dirty="0"/>
              <a:t> Web</a:t>
            </a:r>
          </a:p>
        </p:txBody>
      </p:sp>
      <p:pic>
        <p:nvPicPr>
          <p:cNvPr id="6" name="Grafik 5" descr="World Wide Web und Deep Web">
            <a:extLst>
              <a:ext uri="{FF2B5EF4-FFF2-40B4-BE49-F238E27FC236}">
                <a16:creationId xmlns:a16="http://schemas.microsoft.com/office/drawing/2014/main" id="{C10CF95E-DA58-5E40-BD5B-A24523C59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784" y="1712913"/>
            <a:ext cx="5021170" cy="499777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9060F70F-B00B-F747-80E2-D1ACD97A394F}"/>
              </a:ext>
            </a:extLst>
          </p:cNvPr>
          <p:cNvSpPr txBox="1"/>
          <p:nvPr/>
        </p:nvSpPr>
        <p:spPr>
          <a:xfrm>
            <a:off x="5392233" y="2081533"/>
            <a:ext cx="2015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World Wide Web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BA7EA35-EEE5-E54E-988E-AA8A8F806883}"/>
              </a:ext>
            </a:extLst>
          </p:cNvPr>
          <p:cNvSpPr txBox="1"/>
          <p:nvPr/>
        </p:nvSpPr>
        <p:spPr>
          <a:xfrm>
            <a:off x="5392233" y="2757930"/>
            <a:ext cx="1736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Deep</a:t>
            </a:r>
            <a:r>
              <a:rPr lang="de-DE" sz="1400" dirty="0"/>
              <a:t> Web</a:t>
            </a:r>
          </a:p>
        </p:txBody>
      </p:sp>
    </p:spTree>
    <p:extLst>
      <p:ext uri="{BB962C8B-B14F-4D97-AF65-F5344CB8AC3E}">
        <p14:creationId xmlns:p14="http://schemas.microsoft.com/office/powerpoint/2010/main" val="3760824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939D70A-2A07-8D4B-AF1A-423B4AC138A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3</a:t>
            </a:fld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6FC15E7-5C20-CE4A-8D85-82A97AB8F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funktioniert das Internet?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006D71B-B8DC-F74F-9798-80234E81EE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de-CH" dirty="0"/>
              <a:t>Sandro schickt Céline über WhatsApp eine Nachricht.</a:t>
            </a:r>
          </a:p>
          <a:p>
            <a:pPr marL="0" lvl="0" indent="0">
              <a:buNone/>
            </a:pPr>
            <a:endParaRPr lang="de-CH" dirty="0"/>
          </a:p>
          <a:p>
            <a:pPr marL="457200" lvl="0" indent="-457200">
              <a:buFont typeface="+mj-lt"/>
              <a:buAutoNum type="arabicPeriod"/>
            </a:pPr>
            <a:r>
              <a:rPr lang="de-CH" dirty="0"/>
              <a:t>Erstelle eine Übersicht, auf der man den Weg der Nachricht verfolgen kann.</a:t>
            </a:r>
          </a:p>
          <a:p>
            <a:pPr marL="457200" lvl="0" indent="-457200">
              <a:buFont typeface="+mj-lt"/>
              <a:buAutoNum type="arabicPeriod"/>
            </a:pPr>
            <a:r>
              <a:rPr lang="de-CH" dirty="0"/>
              <a:t>Verwende die nötigen Fachbegriffe.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6522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10BF0B-6674-9C43-88F7-E30EC55C21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4</a:t>
            </a:fld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98E96C8-E485-9747-A9F7-58DDF5378E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1797"/>
            <a:ext cx="9144000" cy="537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824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10BF0B-6674-9C43-88F7-E30EC55C21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5</a:t>
            </a:fld>
            <a:endParaRPr lang="en-US"/>
          </a:p>
        </p:txBody>
      </p:sp>
      <p:pic>
        <p:nvPicPr>
          <p:cNvPr id="4" name="Grafik 3" descr="Ein Bild, das Essen, Tisch, Bus, viele enthält.&#10;&#10;Automatisch generierte Beschreibung">
            <a:extLst>
              <a:ext uri="{FF2B5EF4-FFF2-40B4-BE49-F238E27FC236}">
                <a16:creationId xmlns:a16="http://schemas.microsoft.com/office/drawing/2014/main" id="{6A42EA0B-9297-694E-A609-E79E97243C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9909"/>
            <a:ext cx="9144000" cy="535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21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10BF0B-6674-9C43-88F7-E30EC55C21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6</a:t>
            </a:fld>
            <a:endParaRPr lang="en-US"/>
          </a:p>
        </p:txBody>
      </p:sp>
      <p:pic>
        <p:nvPicPr>
          <p:cNvPr id="5" name="Grafik 4" descr="Ein Bild, das Mädchen, Frau, haltend, jung enthält.&#10;&#10;Automatisch generierte Beschreibung">
            <a:extLst>
              <a:ext uri="{FF2B5EF4-FFF2-40B4-BE49-F238E27FC236}">
                <a16:creationId xmlns:a16="http://schemas.microsoft.com/office/drawing/2014/main" id="{61A22C54-6059-8144-9519-852D9DDF4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1047"/>
            <a:ext cx="9144000" cy="541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554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10BF0B-6674-9C43-88F7-E30EC55C21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7</a:t>
            </a:fld>
            <a:endParaRPr lang="en-US"/>
          </a:p>
        </p:txBody>
      </p:sp>
      <p:pic>
        <p:nvPicPr>
          <p:cNvPr id="4" name="Grafik 3" descr="Ein Bild, das Monitor, Mädchen, Frau, Zug enthält.&#10;&#10;Automatisch generierte Beschreibung">
            <a:extLst>
              <a:ext uri="{FF2B5EF4-FFF2-40B4-BE49-F238E27FC236}">
                <a16:creationId xmlns:a16="http://schemas.microsoft.com/office/drawing/2014/main" id="{E2F5400F-8C2A-F047-961F-F56E85BAB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0728"/>
            <a:ext cx="9144000" cy="535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3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10BF0B-6674-9C43-88F7-E30EC55C21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8</a:t>
            </a:fld>
            <a:endParaRPr lang="en-US"/>
          </a:p>
        </p:txBody>
      </p:sp>
      <p:pic>
        <p:nvPicPr>
          <p:cNvPr id="5" name="Grafik 4" descr="Ein Bild, das Foto, Monitor, Computer, Laptop enthält.&#10;&#10;Automatisch generierte Beschreibung">
            <a:extLst>
              <a:ext uri="{FF2B5EF4-FFF2-40B4-BE49-F238E27FC236}">
                <a16:creationId xmlns:a16="http://schemas.microsoft.com/office/drawing/2014/main" id="{49B7E31D-AC1D-A341-A2AD-206DA2443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9759"/>
            <a:ext cx="9144000" cy="533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62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10BF0B-6674-9C43-88F7-E30EC55C21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9</a:t>
            </a:fld>
            <a:endParaRPr lang="en-US"/>
          </a:p>
        </p:txBody>
      </p:sp>
      <p:pic>
        <p:nvPicPr>
          <p:cNvPr id="4" name="Grafik 3" descr="Ein Bild, das Foto, viele, Computer, haltend enthält.&#10;&#10;Automatisch generierte Beschreibung">
            <a:extLst>
              <a:ext uri="{FF2B5EF4-FFF2-40B4-BE49-F238E27FC236}">
                <a16:creationId xmlns:a16="http://schemas.microsoft.com/office/drawing/2014/main" id="{D73D9891-3FF6-FE48-A281-A5E713838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37012"/>
            <a:ext cx="9144000" cy="538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03891"/>
      </p:ext>
    </p:extLst>
  </p:cSld>
  <p:clrMapOvr>
    <a:masterClrMapping/>
  </p:clrMapOvr>
</p:sld>
</file>

<file path=ppt/theme/theme1.xml><?xml version="1.0" encoding="utf-8"?>
<a:theme xmlns:a="http://schemas.openxmlformats.org/drawingml/2006/main" name="PPT_BKS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UI/_rels/customUI.xml.rels><?xml version="1.0" encoding="UTF-8" standalone="yes"?>
<Relationships xmlns="http://schemas.openxmlformats.org/package/2006/relationships"><Relationship Id="BL_Typoraster_icon" Type="http://schemas.openxmlformats.org/officeDocument/2006/relationships/image" Target="images/BL_Typoraster_icon.png"/></Relationships>
</file>

<file path=customUI/customUI.xml><?xml version="1.0" encoding="utf-8"?>
<customUI xmlns="http://schemas.microsoft.com/office/2006/01/customui">
  <ribbon startFromScratch="false">
    <tabs>
      <tab id="MyCustomTab" label="CD/CI BL" insertAfterMso="TabView">
        <group id="customGroup1" label="Werkzeuge">
          <button id="customButton1" label="Mit Typoraster überlagern" image="BL_Typoraster_icon" size="large" onAction="overlayTyporaster"/>
        </group>
      </tab>
    </tabs>
  </ribbon>
</customUI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8B74E433333147AFC88EB03CDD3143" ma:contentTypeVersion="11" ma:contentTypeDescription="Ein neues Dokument erstellen." ma:contentTypeScope="" ma:versionID="4c849b0f945add6aca438c63d07d0013">
  <xsd:schema xmlns:xsd="http://www.w3.org/2001/XMLSchema" xmlns:xs="http://www.w3.org/2001/XMLSchema" xmlns:p="http://schemas.microsoft.com/office/2006/metadata/properties" xmlns:ns2="af501325-81d2-4df8-aee3-0bfd38fe347c" xmlns:ns3="b5190e86-0c51-412b-93dd-ff3a2e1c0417" targetNamespace="http://schemas.microsoft.com/office/2006/metadata/properties" ma:root="true" ma:fieldsID="e05bec5c5430bf17278afa2d4ae4c26a" ns2:_="" ns3:_="">
    <xsd:import namespace="af501325-81d2-4df8-aee3-0bfd38fe347c"/>
    <xsd:import namespace="b5190e86-0c51-412b-93dd-ff3a2e1c041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501325-81d2-4df8-aee3-0bfd38fe34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190e86-0c51-412b-93dd-ff3a2e1c04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0A457E1-C63C-4817-9FAB-812F52477395}"/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/field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PPT_BKSD</Template>
  <TotalTime>0</TotalTime>
  <Words>351</Words>
  <Application>Microsoft Macintosh PowerPoint</Application>
  <PresentationFormat>Bildschirmpräsentation (4:3)</PresentationFormat>
  <Paragraphs>65</Paragraphs>
  <Slides>14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Arial</vt:lpstr>
      <vt:lpstr>Calibri</vt:lpstr>
      <vt:lpstr>Symbol</vt:lpstr>
      <vt:lpstr>PPT_BKSD</vt:lpstr>
      <vt:lpstr>Systeme 3</vt:lpstr>
      <vt:lpstr>Das Internet: World Wide Web und Deep Web</vt:lpstr>
      <vt:lpstr>Wie funktioniert das Internet?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Das Internet: Infrastruktur vs. Dienste</vt:lpstr>
      <vt:lpstr>Das Internet: Infrastruktur vs. Dienste</vt:lpstr>
      <vt:lpstr>Der Weg durchs Internet: An vielen Knotenpunkten vorbei</vt:lpstr>
    </vt:vector>
  </TitlesOfParts>
  <Company>Kantonale Verwaltungen BL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Voegtli, Priska BKSD</dc:creator>
  <cp:lastModifiedBy>Meier, Simone (SekTW)</cp:lastModifiedBy>
  <cp:revision>136</cp:revision>
  <cp:lastPrinted>2019-11-10T11:10:15Z</cp:lastPrinted>
  <dcterms:created xsi:type="dcterms:W3CDTF">2016-05-03T12:26:47Z</dcterms:created>
  <dcterms:modified xsi:type="dcterms:W3CDTF">2020-02-26T13:27:19Z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0x010100B48B74E433333147AFC88EB03CDD3143</vt:lpwstr>
  </property>
</Properties>
</file>