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sldIdLst>
    <p:sldId id="298" r:id="rId2"/>
    <p:sldId id="261" r:id="rId3"/>
    <p:sldId id="299" r:id="rId4"/>
    <p:sldId id="303" r:id="rId5"/>
    <p:sldId id="260" r:id="rId6"/>
    <p:sldId id="315" r:id="rId7"/>
    <p:sldId id="314" r:id="rId8"/>
    <p:sldId id="304" r:id="rId9"/>
    <p:sldId id="258" r:id="rId10"/>
    <p:sldId id="262" r:id="rId11"/>
    <p:sldId id="275" r:id="rId12"/>
    <p:sldId id="316" r:id="rId13"/>
    <p:sldId id="318" r:id="rId14"/>
    <p:sldId id="321" r:id="rId15"/>
    <p:sldId id="317" r:id="rId16"/>
    <p:sldId id="319" r:id="rId17"/>
    <p:sldId id="320" r:id="rId18"/>
    <p:sldId id="305" r:id="rId19"/>
    <p:sldId id="309" r:id="rId20"/>
    <p:sldId id="324" r:id="rId21"/>
    <p:sldId id="325" r:id="rId22"/>
    <p:sldId id="323" r:id="rId23"/>
    <p:sldId id="306" r:id="rId24"/>
    <p:sldId id="310" r:id="rId25"/>
    <p:sldId id="327" r:id="rId26"/>
    <p:sldId id="328" r:id="rId27"/>
    <p:sldId id="326" r:id="rId28"/>
    <p:sldId id="329" r:id="rId29"/>
    <p:sldId id="331" r:id="rId30"/>
    <p:sldId id="330" r:id="rId31"/>
    <p:sldId id="332" r:id="rId32"/>
    <p:sldId id="333" r:id="rId33"/>
    <p:sldId id="311" r:id="rId34"/>
    <p:sldId id="334" r:id="rId35"/>
    <p:sldId id="336" r:id="rId36"/>
    <p:sldId id="335" r:id="rId37"/>
    <p:sldId id="308" r:id="rId38"/>
    <p:sldId id="312" r:id="rId39"/>
    <p:sldId id="338" r:id="rId40"/>
    <p:sldId id="337" r:id="rId41"/>
    <p:sldId id="339" r:id="rId42"/>
    <p:sldId id="313" r:id="rId43"/>
    <p:sldId id="284" r:id="rId44"/>
    <p:sldId id="282" r:id="rId45"/>
    <p:sldId id="340" r:id="rId46"/>
    <p:sldId id="297" r:id="rId4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rs Meyer" initials="UM" lastIdx="1" clrIdx="0">
    <p:extLst>
      <p:ext uri="{19B8F6BF-5375-455C-9EA6-DF929625EA0E}">
        <p15:presenceInfo xmlns:p15="http://schemas.microsoft.com/office/powerpoint/2012/main" userId="S-1-5-21-1278632889-4145110845-4041340119-63129" providerId="AD"/>
      </p:ext>
    </p:extLst>
  </p:cmAuthor>
  <p:cmAuthor id="2" name="Meier, Simone (SekTW)" initials="MS(" lastIdx="1" clrIdx="1">
    <p:extLst>
      <p:ext uri="{19B8F6BF-5375-455C-9EA6-DF929625EA0E}">
        <p15:presenceInfo xmlns:p15="http://schemas.microsoft.com/office/powerpoint/2012/main" userId="f827fa86-1fc2-4bed-a372-fca7cf1e1eb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D3461-07E1-974A-98EA-A399FDD70BF1}" v="16" dt="2020-09-13T13:30:00.49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32" autoAdjust="0"/>
    <p:restoredTop sz="87219"/>
  </p:normalViewPr>
  <p:slideViewPr>
    <p:cSldViewPr snapToGrid="0">
      <p:cViewPr varScale="1">
        <p:scale>
          <a:sx n="101" d="100"/>
          <a:sy n="101" d="100"/>
        </p:scale>
        <p:origin x="208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55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8" Type="http://schemas.openxmlformats.org/officeDocument/2006/relationships/customXml" Target="../customXml/item3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customXml" Target="../customXml/item1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ommentAuthors" Target="commentAuthors.xml"/><Relationship Id="rId57" Type="http://schemas.openxmlformats.org/officeDocument/2006/relationships/customXml" Target="../customXml/item2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eier, Simone (SekTW)" userId="f827fa86-1fc2-4bed-a372-fca7cf1e1eb1" providerId="ADAL" clId="{0BBD3461-07E1-974A-98EA-A399FDD70BF1}"/>
    <pc:docChg chg="undo custSel mod addSld delSld modSld sldOrd">
      <pc:chgData name="Meier, Simone (SekTW)" userId="f827fa86-1fc2-4bed-a372-fca7cf1e1eb1" providerId="ADAL" clId="{0BBD3461-07E1-974A-98EA-A399FDD70BF1}" dt="2020-09-13T13:35:51.538" v="251" actId="20577"/>
      <pc:docMkLst>
        <pc:docMk/>
      </pc:docMkLst>
      <pc:sldChg chg="delSp modSp mod">
        <pc:chgData name="Meier, Simone (SekTW)" userId="f827fa86-1fc2-4bed-a372-fca7cf1e1eb1" providerId="ADAL" clId="{0BBD3461-07E1-974A-98EA-A399FDD70BF1}" dt="2020-09-13T13:26:21.965" v="237" actId="20577"/>
        <pc:sldMkLst>
          <pc:docMk/>
          <pc:sldMk cId="3887847366" sldId="258"/>
        </pc:sldMkLst>
        <pc:spChg chg="mod">
          <ac:chgData name="Meier, Simone (SekTW)" userId="f827fa86-1fc2-4bed-a372-fca7cf1e1eb1" providerId="ADAL" clId="{0BBD3461-07E1-974A-98EA-A399FDD70BF1}" dt="2020-09-13T13:26:21.965" v="237" actId="20577"/>
          <ac:spMkLst>
            <pc:docMk/>
            <pc:sldMk cId="3887847366" sldId="258"/>
            <ac:spMk id="3" creationId="{00000000-0000-0000-0000-000000000000}"/>
          </ac:spMkLst>
        </pc:spChg>
        <pc:picChg chg="del">
          <ac:chgData name="Meier, Simone (SekTW)" userId="f827fa86-1fc2-4bed-a372-fca7cf1e1eb1" providerId="ADAL" clId="{0BBD3461-07E1-974A-98EA-A399FDD70BF1}" dt="2020-09-13T07:54:52.481" v="89" actId="478"/>
          <ac:picMkLst>
            <pc:docMk/>
            <pc:sldMk cId="3887847366" sldId="258"/>
            <ac:picMk id="16" creationId="{2039D3FB-55BD-914C-ADC4-959B165E935F}"/>
          </ac:picMkLst>
        </pc:picChg>
      </pc:sldChg>
      <pc:sldChg chg="modSp mod">
        <pc:chgData name="Meier, Simone (SekTW)" userId="f827fa86-1fc2-4bed-a372-fca7cf1e1eb1" providerId="ADAL" clId="{0BBD3461-07E1-974A-98EA-A399FDD70BF1}" dt="2020-09-13T07:42:41.276" v="0" actId="20577"/>
        <pc:sldMkLst>
          <pc:docMk/>
          <pc:sldMk cId="244671341" sldId="261"/>
        </pc:sldMkLst>
        <pc:spChg chg="mod">
          <ac:chgData name="Meier, Simone (SekTW)" userId="f827fa86-1fc2-4bed-a372-fca7cf1e1eb1" providerId="ADAL" clId="{0BBD3461-07E1-974A-98EA-A399FDD70BF1}" dt="2020-09-13T07:42:41.276" v="0" actId="20577"/>
          <ac:spMkLst>
            <pc:docMk/>
            <pc:sldMk cId="244671341" sldId="261"/>
            <ac:spMk id="4" creationId="{00000000-0000-0000-0000-000000000000}"/>
          </ac:spMkLst>
        </pc:spChg>
      </pc:sldChg>
      <pc:sldChg chg="delCm">
        <pc:chgData name="Meier, Simone (SekTW)" userId="f827fa86-1fc2-4bed-a372-fca7cf1e1eb1" providerId="ADAL" clId="{0BBD3461-07E1-974A-98EA-A399FDD70BF1}" dt="2020-09-13T08:02:21.532" v="134" actId="1592"/>
        <pc:sldMkLst>
          <pc:docMk/>
          <pc:sldMk cId="3986358553" sldId="262"/>
        </pc:sldMkLst>
      </pc:sldChg>
      <pc:sldChg chg="delCm">
        <pc:chgData name="Meier, Simone (SekTW)" userId="f827fa86-1fc2-4bed-a372-fca7cf1e1eb1" providerId="ADAL" clId="{0BBD3461-07E1-974A-98EA-A399FDD70BF1}" dt="2020-09-13T08:02:17.450" v="133" actId="1592"/>
        <pc:sldMkLst>
          <pc:docMk/>
          <pc:sldMk cId="3539646327" sldId="275"/>
        </pc:sldMkLst>
      </pc:sldChg>
      <pc:sldChg chg="modSp mod delCm">
        <pc:chgData name="Meier, Simone (SekTW)" userId="f827fa86-1fc2-4bed-a372-fca7cf1e1eb1" providerId="ADAL" clId="{0BBD3461-07E1-974A-98EA-A399FDD70BF1}" dt="2020-09-13T13:18:10.949" v="201" actId="20577"/>
        <pc:sldMkLst>
          <pc:docMk/>
          <pc:sldMk cId="139646726" sldId="284"/>
        </pc:sldMkLst>
        <pc:spChg chg="mod">
          <ac:chgData name="Meier, Simone (SekTW)" userId="f827fa86-1fc2-4bed-a372-fca7cf1e1eb1" providerId="ADAL" clId="{0BBD3461-07E1-974A-98EA-A399FDD70BF1}" dt="2020-09-13T13:18:10.949" v="201" actId="20577"/>
          <ac:spMkLst>
            <pc:docMk/>
            <pc:sldMk cId="139646726" sldId="284"/>
            <ac:spMk id="4" creationId="{7AF50FFB-E500-F54E-B602-DE10ED420F5B}"/>
          </ac:spMkLst>
        </pc:spChg>
      </pc:sldChg>
      <pc:sldChg chg="addSp delSp modSp add del mod">
        <pc:chgData name="Meier, Simone (SekTW)" userId="f827fa86-1fc2-4bed-a372-fca7cf1e1eb1" providerId="ADAL" clId="{0BBD3461-07E1-974A-98EA-A399FDD70BF1}" dt="2020-09-13T13:24:03.665" v="228" actId="1076"/>
        <pc:sldMkLst>
          <pc:docMk/>
          <pc:sldMk cId="566996509" sldId="299"/>
        </pc:sldMkLst>
        <pc:picChg chg="add mod">
          <ac:chgData name="Meier, Simone (SekTW)" userId="f827fa86-1fc2-4bed-a372-fca7cf1e1eb1" providerId="ADAL" clId="{0BBD3461-07E1-974A-98EA-A399FDD70BF1}" dt="2020-09-13T13:24:03.665" v="228" actId="1076"/>
          <ac:picMkLst>
            <pc:docMk/>
            <pc:sldMk cId="566996509" sldId="299"/>
            <ac:picMk id="4" creationId="{CC42983B-99CC-9A4B-B5A9-7CCAF0976AD4}"/>
          </ac:picMkLst>
        </pc:picChg>
        <pc:picChg chg="del">
          <ac:chgData name="Meier, Simone (SekTW)" userId="f827fa86-1fc2-4bed-a372-fca7cf1e1eb1" providerId="ADAL" clId="{0BBD3461-07E1-974A-98EA-A399FDD70BF1}" dt="2020-09-13T13:23:51.932" v="224" actId="478"/>
          <ac:picMkLst>
            <pc:docMk/>
            <pc:sldMk cId="566996509" sldId="299"/>
            <ac:picMk id="7" creationId="{BDBAFC46-E18D-644E-AFDC-E9FA14DEEA8F}"/>
          </ac:picMkLst>
        </pc:picChg>
      </pc:sldChg>
      <pc:sldChg chg="addSp delSp modSp mod setBg">
        <pc:chgData name="Meier, Simone (SekTW)" userId="f827fa86-1fc2-4bed-a372-fca7cf1e1eb1" providerId="ADAL" clId="{0BBD3461-07E1-974A-98EA-A399FDD70BF1}" dt="2020-09-13T13:23:26.103" v="217" actId="26606"/>
        <pc:sldMkLst>
          <pc:docMk/>
          <pc:sldMk cId="2990022811" sldId="303"/>
        </pc:sldMkLst>
        <pc:spChg chg="mod">
          <ac:chgData name="Meier, Simone (SekTW)" userId="f827fa86-1fc2-4bed-a372-fca7cf1e1eb1" providerId="ADAL" clId="{0BBD3461-07E1-974A-98EA-A399FDD70BF1}" dt="2020-09-13T13:23:26.103" v="217" actId="26606"/>
          <ac:spMkLst>
            <pc:docMk/>
            <pc:sldMk cId="2990022811" sldId="303"/>
            <ac:spMk id="2" creationId="{00000000-0000-0000-0000-000000000000}"/>
          </ac:spMkLst>
        </pc:spChg>
        <pc:spChg chg="add del">
          <ac:chgData name="Meier, Simone (SekTW)" userId="f827fa86-1fc2-4bed-a372-fca7cf1e1eb1" providerId="ADAL" clId="{0BBD3461-07E1-974A-98EA-A399FDD70BF1}" dt="2020-09-13T13:23:26.103" v="217" actId="26606"/>
          <ac:spMkLst>
            <pc:docMk/>
            <pc:sldMk cId="2990022811" sldId="303"/>
            <ac:spMk id="10" creationId="{1707FC24-6981-43D9-B525-C7832BA22463}"/>
          </ac:spMkLst>
        </pc:spChg>
        <pc:picChg chg="mod">
          <ac:chgData name="Meier, Simone (SekTW)" userId="f827fa86-1fc2-4bed-a372-fca7cf1e1eb1" providerId="ADAL" clId="{0BBD3461-07E1-974A-98EA-A399FDD70BF1}" dt="2020-09-13T13:23:26.103" v="217" actId="26606"/>
          <ac:picMkLst>
            <pc:docMk/>
            <pc:sldMk cId="2990022811" sldId="303"/>
            <ac:picMk id="5" creationId="{4A6D25C2-939E-FA4D-9011-31298F4229AE}"/>
          </ac:picMkLst>
        </pc:picChg>
      </pc:sldChg>
      <pc:sldChg chg="modSp mod modAnim">
        <pc:chgData name="Meier, Simone (SekTW)" userId="f827fa86-1fc2-4bed-a372-fca7cf1e1eb1" providerId="ADAL" clId="{0BBD3461-07E1-974A-98EA-A399FDD70BF1}" dt="2020-09-13T13:25:55.049" v="236"/>
        <pc:sldMkLst>
          <pc:docMk/>
          <pc:sldMk cId="2123287506" sldId="304"/>
        </pc:sldMkLst>
        <pc:spChg chg="mod">
          <ac:chgData name="Meier, Simone (SekTW)" userId="f827fa86-1fc2-4bed-a372-fca7cf1e1eb1" providerId="ADAL" clId="{0BBD3461-07E1-974A-98EA-A399FDD70BF1}" dt="2020-09-13T13:25:29.990" v="232" actId="1076"/>
          <ac:spMkLst>
            <pc:docMk/>
            <pc:sldMk cId="2123287506" sldId="304"/>
            <ac:spMk id="4" creationId="{00000000-0000-0000-0000-000000000000}"/>
          </ac:spMkLst>
        </pc:spChg>
        <pc:spChg chg="mod">
          <ac:chgData name="Meier, Simone (SekTW)" userId="f827fa86-1fc2-4bed-a372-fca7cf1e1eb1" providerId="ADAL" clId="{0BBD3461-07E1-974A-98EA-A399FDD70BF1}" dt="2020-09-13T13:25:29.990" v="232" actId="1076"/>
          <ac:spMkLst>
            <pc:docMk/>
            <pc:sldMk cId="2123287506" sldId="304"/>
            <ac:spMk id="15" creationId="{C30074A6-0849-8142-9F2C-03CEEE3A5BE6}"/>
          </ac:spMkLst>
        </pc:spChg>
        <pc:picChg chg="mod">
          <ac:chgData name="Meier, Simone (SekTW)" userId="f827fa86-1fc2-4bed-a372-fca7cf1e1eb1" providerId="ADAL" clId="{0BBD3461-07E1-974A-98EA-A399FDD70BF1}" dt="2020-09-13T13:25:29.990" v="232" actId="1076"/>
          <ac:picMkLst>
            <pc:docMk/>
            <pc:sldMk cId="2123287506" sldId="304"/>
            <ac:picMk id="12" creationId="{422B66A8-4737-2F4B-BFB4-5CC5BE61911E}"/>
          </ac:picMkLst>
        </pc:picChg>
      </pc:sldChg>
      <pc:sldChg chg="delCm">
        <pc:chgData name="Meier, Simone (SekTW)" userId="f827fa86-1fc2-4bed-a372-fca7cf1e1eb1" providerId="ADAL" clId="{0BBD3461-07E1-974A-98EA-A399FDD70BF1}" dt="2020-09-13T08:12:31.736" v="146" actId="1592"/>
        <pc:sldMkLst>
          <pc:docMk/>
          <pc:sldMk cId="3234798650" sldId="305"/>
        </pc:sldMkLst>
      </pc:sldChg>
      <pc:sldChg chg="delCm">
        <pc:chgData name="Meier, Simone (SekTW)" userId="f827fa86-1fc2-4bed-a372-fca7cf1e1eb1" providerId="ADAL" clId="{0BBD3461-07E1-974A-98EA-A399FDD70BF1}" dt="2020-09-13T08:12:53.316" v="151" actId="1592"/>
        <pc:sldMkLst>
          <pc:docMk/>
          <pc:sldMk cId="3773572586" sldId="306"/>
        </pc:sldMkLst>
      </pc:sldChg>
      <pc:sldChg chg="delCm">
        <pc:chgData name="Meier, Simone (SekTW)" userId="f827fa86-1fc2-4bed-a372-fca7cf1e1eb1" providerId="ADAL" clId="{0BBD3461-07E1-974A-98EA-A399FDD70BF1}" dt="2020-09-13T08:13:37.478" v="163" actId="1592"/>
        <pc:sldMkLst>
          <pc:docMk/>
          <pc:sldMk cId="4221319024" sldId="308"/>
        </pc:sldMkLst>
      </pc:sldChg>
      <pc:sldChg chg="delCm">
        <pc:chgData name="Meier, Simone (SekTW)" userId="f827fa86-1fc2-4bed-a372-fca7cf1e1eb1" providerId="ADAL" clId="{0BBD3461-07E1-974A-98EA-A399FDD70BF1}" dt="2020-09-13T08:12:38.196" v="147" actId="1592"/>
        <pc:sldMkLst>
          <pc:docMk/>
          <pc:sldMk cId="643811764" sldId="309"/>
        </pc:sldMkLst>
      </pc:sldChg>
      <pc:sldChg chg="delCm">
        <pc:chgData name="Meier, Simone (SekTW)" userId="f827fa86-1fc2-4bed-a372-fca7cf1e1eb1" providerId="ADAL" clId="{0BBD3461-07E1-974A-98EA-A399FDD70BF1}" dt="2020-09-13T08:12:56.976" v="152" actId="1592"/>
        <pc:sldMkLst>
          <pc:docMk/>
          <pc:sldMk cId="718467924" sldId="310"/>
        </pc:sldMkLst>
      </pc:sldChg>
      <pc:sldChg chg="delCm">
        <pc:chgData name="Meier, Simone (SekTW)" userId="f827fa86-1fc2-4bed-a372-fca7cf1e1eb1" providerId="ADAL" clId="{0BBD3461-07E1-974A-98EA-A399FDD70BF1}" dt="2020-09-13T08:13:27.202" v="161" actId="1592"/>
        <pc:sldMkLst>
          <pc:docMk/>
          <pc:sldMk cId="930152603" sldId="311"/>
        </pc:sldMkLst>
      </pc:sldChg>
      <pc:sldChg chg="modSp mod delCm">
        <pc:chgData name="Meier, Simone (SekTW)" userId="f827fa86-1fc2-4bed-a372-fca7cf1e1eb1" providerId="ADAL" clId="{0BBD3461-07E1-974A-98EA-A399FDD70BF1}" dt="2020-09-13T13:35:51.538" v="251" actId="20577"/>
        <pc:sldMkLst>
          <pc:docMk/>
          <pc:sldMk cId="999245010" sldId="312"/>
        </pc:sldMkLst>
        <pc:spChg chg="mod">
          <ac:chgData name="Meier, Simone (SekTW)" userId="f827fa86-1fc2-4bed-a372-fca7cf1e1eb1" providerId="ADAL" clId="{0BBD3461-07E1-974A-98EA-A399FDD70BF1}" dt="2020-09-13T13:35:51.538" v="251" actId="20577"/>
          <ac:spMkLst>
            <pc:docMk/>
            <pc:sldMk cId="999245010" sldId="312"/>
            <ac:spMk id="2" creationId="{00000000-0000-0000-0000-000000000000}"/>
          </ac:spMkLst>
        </pc:spChg>
      </pc:sldChg>
      <pc:sldChg chg="delCm">
        <pc:chgData name="Meier, Simone (SekTW)" userId="f827fa86-1fc2-4bed-a372-fca7cf1e1eb1" providerId="ADAL" clId="{0BBD3461-07E1-974A-98EA-A399FDD70BF1}" dt="2020-09-13T08:13:53.217" v="168" actId="1592"/>
        <pc:sldMkLst>
          <pc:docMk/>
          <pc:sldMk cId="3138886435" sldId="313"/>
        </pc:sldMkLst>
      </pc:sldChg>
      <pc:sldChg chg="delCm">
        <pc:chgData name="Meier, Simone (SekTW)" userId="f827fa86-1fc2-4bed-a372-fca7cf1e1eb1" providerId="ADAL" clId="{0BBD3461-07E1-974A-98EA-A399FDD70BF1}" dt="2020-09-13T08:02:32.624" v="135" actId="1592"/>
        <pc:sldMkLst>
          <pc:docMk/>
          <pc:sldMk cId="47029846" sldId="314"/>
        </pc:sldMkLst>
      </pc:sldChg>
      <pc:sldChg chg="modSp mod">
        <pc:chgData name="Meier, Simone (SekTW)" userId="f827fa86-1fc2-4bed-a372-fca7cf1e1eb1" providerId="ADAL" clId="{0BBD3461-07E1-974A-98EA-A399FDD70BF1}" dt="2020-09-13T07:51:55.783" v="49" actId="20577"/>
        <pc:sldMkLst>
          <pc:docMk/>
          <pc:sldMk cId="190339586" sldId="315"/>
        </pc:sldMkLst>
        <pc:spChg chg="mod">
          <ac:chgData name="Meier, Simone (SekTW)" userId="f827fa86-1fc2-4bed-a372-fca7cf1e1eb1" providerId="ADAL" clId="{0BBD3461-07E1-974A-98EA-A399FDD70BF1}" dt="2020-09-13T07:51:55.783" v="49" actId="20577"/>
          <ac:spMkLst>
            <pc:docMk/>
            <pc:sldMk cId="190339586" sldId="315"/>
            <ac:spMk id="3" creationId="{D53F6C54-3138-C749-B3CA-0DC823117A50}"/>
          </ac:spMkLst>
        </pc:spChg>
      </pc:sldChg>
      <pc:sldChg chg="delCm modNotesTx">
        <pc:chgData name="Meier, Simone (SekTW)" userId="f827fa86-1fc2-4bed-a372-fca7cf1e1eb1" providerId="ADAL" clId="{0BBD3461-07E1-974A-98EA-A399FDD70BF1}" dt="2020-09-13T08:05:52.728" v="138" actId="20577"/>
        <pc:sldMkLst>
          <pc:docMk/>
          <pc:sldMk cId="2024944547" sldId="316"/>
        </pc:sldMkLst>
      </pc:sldChg>
      <pc:sldChg chg="delCm modNotesTx">
        <pc:chgData name="Meier, Simone (SekTW)" userId="f827fa86-1fc2-4bed-a372-fca7cf1e1eb1" providerId="ADAL" clId="{0BBD3461-07E1-974A-98EA-A399FDD70BF1}" dt="2020-09-13T08:09:44.448" v="142" actId="20577"/>
        <pc:sldMkLst>
          <pc:docMk/>
          <pc:sldMk cId="4160589244" sldId="317"/>
        </pc:sldMkLst>
      </pc:sldChg>
      <pc:sldChg chg="delCm modNotesTx">
        <pc:chgData name="Meier, Simone (SekTW)" userId="f827fa86-1fc2-4bed-a372-fca7cf1e1eb1" providerId="ADAL" clId="{0BBD3461-07E1-974A-98EA-A399FDD70BF1}" dt="2020-09-13T08:05:56.680" v="139" actId="20577"/>
        <pc:sldMkLst>
          <pc:docMk/>
          <pc:sldMk cId="1893405849" sldId="318"/>
        </pc:sldMkLst>
      </pc:sldChg>
      <pc:sldChg chg="delCm modNotesTx">
        <pc:chgData name="Meier, Simone (SekTW)" userId="f827fa86-1fc2-4bed-a372-fca7cf1e1eb1" providerId="ADAL" clId="{0BBD3461-07E1-974A-98EA-A399FDD70BF1}" dt="2020-09-13T08:12:23.740" v="144" actId="1592"/>
        <pc:sldMkLst>
          <pc:docMk/>
          <pc:sldMk cId="3575775823" sldId="319"/>
        </pc:sldMkLst>
      </pc:sldChg>
      <pc:sldChg chg="delCm modNotesTx">
        <pc:chgData name="Meier, Simone (SekTW)" userId="f827fa86-1fc2-4bed-a372-fca7cf1e1eb1" providerId="ADAL" clId="{0BBD3461-07E1-974A-98EA-A399FDD70BF1}" dt="2020-09-13T08:12:27.092" v="145" actId="1592"/>
        <pc:sldMkLst>
          <pc:docMk/>
          <pc:sldMk cId="54077123" sldId="320"/>
        </pc:sldMkLst>
      </pc:sldChg>
      <pc:sldChg chg="ord modNotesTx">
        <pc:chgData name="Meier, Simone (SekTW)" userId="f827fa86-1fc2-4bed-a372-fca7cf1e1eb1" providerId="ADAL" clId="{0BBD3461-07E1-974A-98EA-A399FDD70BF1}" dt="2020-09-13T08:05:59.164" v="140" actId="20577"/>
        <pc:sldMkLst>
          <pc:docMk/>
          <pc:sldMk cId="988514983" sldId="321"/>
        </pc:sldMkLst>
      </pc:sldChg>
      <pc:sldChg chg="delCm">
        <pc:chgData name="Meier, Simone (SekTW)" userId="f827fa86-1fc2-4bed-a372-fca7cf1e1eb1" providerId="ADAL" clId="{0BBD3461-07E1-974A-98EA-A399FDD70BF1}" dt="2020-09-13T08:12:50.249" v="150" actId="1592"/>
        <pc:sldMkLst>
          <pc:docMk/>
          <pc:sldMk cId="3275501657" sldId="323"/>
        </pc:sldMkLst>
      </pc:sldChg>
      <pc:sldChg chg="delCm">
        <pc:chgData name="Meier, Simone (SekTW)" userId="f827fa86-1fc2-4bed-a372-fca7cf1e1eb1" providerId="ADAL" clId="{0BBD3461-07E1-974A-98EA-A399FDD70BF1}" dt="2020-09-13T08:12:42.410" v="148" actId="1592"/>
        <pc:sldMkLst>
          <pc:docMk/>
          <pc:sldMk cId="28901559" sldId="324"/>
        </pc:sldMkLst>
      </pc:sldChg>
      <pc:sldChg chg="delCm">
        <pc:chgData name="Meier, Simone (SekTW)" userId="f827fa86-1fc2-4bed-a372-fca7cf1e1eb1" providerId="ADAL" clId="{0BBD3461-07E1-974A-98EA-A399FDD70BF1}" dt="2020-09-13T08:12:46.787" v="149" actId="1592"/>
        <pc:sldMkLst>
          <pc:docMk/>
          <pc:sldMk cId="1859687550" sldId="325"/>
        </pc:sldMkLst>
      </pc:sldChg>
      <pc:sldChg chg="delCm">
        <pc:chgData name="Meier, Simone (SekTW)" userId="f827fa86-1fc2-4bed-a372-fca7cf1e1eb1" providerId="ADAL" clId="{0BBD3461-07E1-974A-98EA-A399FDD70BF1}" dt="2020-09-13T08:13:07.532" v="155" actId="1592"/>
        <pc:sldMkLst>
          <pc:docMk/>
          <pc:sldMk cId="2036372496" sldId="326"/>
        </pc:sldMkLst>
      </pc:sldChg>
      <pc:sldChg chg="delCm">
        <pc:chgData name="Meier, Simone (SekTW)" userId="f827fa86-1fc2-4bed-a372-fca7cf1e1eb1" providerId="ADAL" clId="{0BBD3461-07E1-974A-98EA-A399FDD70BF1}" dt="2020-09-13T08:13:01.638" v="153" actId="1592"/>
        <pc:sldMkLst>
          <pc:docMk/>
          <pc:sldMk cId="3868056583" sldId="327"/>
        </pc:sldMkLst>
      </pc:sldChg>
      <pc:sldChg chg="modSp mod delCm modNotesTx">
        <pc:chgData name="Meier, Simone (SekTW)" userId="f827fa86-1fc2-4bed-a372-fca7cf1e1eb1" providerId="ADAL" clId="{0BBD3461-07E1-974A-98EA-A399FDD70BF1}" dt="2020-09-13T13:30:04.906" v="241" actId="20577"/>
        <pc:sldMkLst>
          <pc:docMk/>
          <pc:sldMk cId="624175736" sldId="328"/>
        </pc:sldMkLst>
        <pc:picChg chg="mod">
          <ac:chgData name="Meier, Simone (SekTW)" userId="f827fa86-1fc2-4bed-a372-fca7cf1e1eb1" providerId="ADAL" clId="{0BBD3461-07E1-974A-98EA-A399FDD70BF1}" dt="2020-09-13T08:43:55.841" v="173" actId="1036"/>
          <ac:picMkLst>
            <pc:docMk/>
            <pc:sldMk cId="624175736" sldId="328"/>
            <ac:picMk id="5" creationId="{F16ED71D-F0DC-E044-B515-75042814CBCC}"/>
          </ac:picMkLst>
        </pc:picChg>
      </pc:sldChg>
      <pc:sldChg chg="delCm">
        <pc:chgData name="Meier, Simone (SekTW)" userId="f827fa86-1fc2-4bed-a372-fca7cf1e1eb1" providerId="ADAL" clId="{0BBD3461-07E1-974A-98EA-A399FDD70BF1}" dt="2020-09-13T08:13:10.979" v="156" actId="1592"/>
        <pc:sldMkLst>
          <pc:docMk/>
          <pc:sldMk cId="1257385813" sldId="329"/>
        </pc:sldMkLst>
      </pc:sldChg>
      <pc:sldChg chg="delCm">
        <pc:chgData name="Meier, Simone (SekTW)" userId="f827fa86-1fc2-4bed-a372-fca7cf1e1eb1" providerId="ADAL" clId="{0BBD3461-07E1-974A-98EA-A399FDD70BF1}" dt="2020-09-13T08:13:17.286" v="158" actId="1592"/>
        <pc:sldMkLst>
          <pc:docMk/>
          <pc:sldMk cId="4284257095" sldId="330"/>
        </pc:sldMkLst>
      </pc:sldChg>
      <pc:sldChg chg="delCm">
        <pc:chgData name="Meier, Simone (SekTW)" userId="f827fa86-1fc2-4bed-a372-fca7cf1e1eb1" providerId="ADAL" clId="{0BBD3461-07E1-974A-98EA-A399FDD70BF1}" dt="2020-09-13T08:13:14.038" v="157" actId="1592"/>
        <pc:sldMkLst>
          <pc:docMk/>
          <pc:sldMk cId="185981444" sldId="331"/>
        </pc:sldMkLst>
      </pc:sldChg>
      <pc:sldChg chg="delCm">
        <pc:chgData name="Meier, Simone (SekTW)" userId="f827fa86-1fc2-4bed-a372-fca7cf1e1eb1" providerId="ADAL" clId="{0BBD3461-07E1-974A-98EA-A399FDD70BF1}" dt="2020-09-13T08:13:21.348" v="159" actId="1592"/>
        <pc:sldMkLst>
          <pc:docMk/>
          <pc:sldMk cId="4154386336" sldId="332"/>
        </pc:sldMkLst>
      </pc:sldChg>
      <pc:sldChg chg="delCm">
        <pc:chgData name="Meier, Simone (SekTW)" userId="f827fa86-1fc2-4bed-a372-fca7cf1e1eb1" providerId="ADAL" clId="{0BBD3461-07E1-974A-98EA-A399FDD70BF1}" dt="2020-09-13T08:13:24.346" v="160" actId="1592"/>
        <pc:sldMkLst>
          <pc:docMk/>
          <pc:sldMk cId="3111016519" sldId="333"/>
        </pc:sldMkLst>
      </pc:sldChg>
      <pc:sldChg chg="delCm">
        <pc:chgData name="Meier, Simone (SekTW)" userId="f827fa86-1fc2-4bed-a372-fca7cf1e1eb1" providerId="ADAL" clId="{0BBD3461-07E1-974A-98EA-A399FDD70BF1}" dt="2020-09-13T08:13:31.527" v="162" actId="1592"/>
        <pc:sldMkLst>
          <pc:docMk/>
          <pc:sldMk cId="2783180848" sldId="334"/>
        </pc:sldMkLst>
      </pc:sldChg>
      <pc:sldChg chg="delCm">
        <pc:chgData name="Meier, Simone (SekTW)" userId="f827fa86-1fc2-4bed-a372-fca7cf1e1eb1" providerId="ADAL" clId="{0BBD3461-07E1-974A-98EA-A399FDD70BF1}" dt="2020-09-13T08:13:46.180" v="166" actId="1592"/>
        <pc:sldMkLst>
          <pc:docMk/>
          <pc:sldMk cId="2326477992" sldId="337"/>
        </pc:sldMkLst>
      </pc:sldChg>
      <pc:sldChg chg="delCm">
        <pc:chgData name="Meier, Simone (SekTW)" userId="f827fa86-1fc2-4bed-a372-fca7cf1e1eb1" providerId="ADAL" clId="{0BBD3461-07E1-974A-98EA-A399FDD70BF1}" dt="2020-09-13T08:13:43.194" v="165" actId="1592"/>
        <pc:sldMkLst>
          <pc:docMk/>
          <pc:sldMk cId="875299542" sldId="338"/>
        </pc:sldMkLst>
      </pc:sldChg>
      <pc:sldChg chg="delCm">
        <pc:chgData name="Meier, Simone (SekTW)" userId="f827fa86-1fc2-4bed-a372-fca7cf1e1eb1" providerId="ADAL" clId="{0BBD3461-07E1-974A-98EA-A399FDD70BF1}" dt="2020-09-13T08:13:49.400" v="167" actId="1592"/>
        <pc:sldMkLst>
          <pc:docMk/>
          <pc:sldMk cId="3410355683" sldId="339"/>
        </pc:sldMkLst>
      </pc:sldChg>
      <pc:sldChg chg="addSp delSp modSp add del mod setBg delDesignElem">
        <pc:chgData name="Meier, Simone (SekTW)" userId="f827fa86-1fc2-4bed-a372-fca7cf1e1eb1" providerId="ADAL" clId="{0BBD3461-07E1-974A-98EA-A399FDD70BF1}" dt="2020-09-13T13:23:45.058" v="223"/>
        <pc:sldMkLst>
          <pc:docMk/>
          <pc:sldMk cId="3067983966" sldId="341"/>
        </pc:sldMkLst>
        <pc:spChg chg="mod">
          <ac:chgData name="Meier, Simone (SekTW)" userId="f827fa86-1fc2-4bed-a372-fca7cf1e1eb1" providerId="ADAL" clId="{0BBD3461-07E1-974A-98EA-A399FDD70BF1}" dt="2020-09-13T13:23:32.040" v="220" actId="26606"/>
          <ac:spMkLst>
            <pc:docMk/>
            <pc:sldMk cId="3067983966" sldId="341"/>
            <ac:spMk id="2" creationId="{00000000-0000-0000-0000-000000000000}"/>
          </ac:spMkLst>
        </pc:spChg>
        <pc:spChg chg="add del mod">
          <ac:chgData name="Meier, Simone (SekTW)" userId="f827fa86-1fc2-4bed-a372-fca7cf1e1eb1" providerId="ADAL" clId="{0BBD3461-07E1-974A-98EA-A399FDD70BF1}" dt="2020-09-13T13:23:21.703" v="214" actId="767"/>
          <ac:spMkLst>
            <pc:docMk/>
            <pc:sldMk cId="3067983966" sldId="341"/>
            <ac:spMk id="3" creationId="{E6F729E2-68BD-A54D-B1D6-EA8510853AEB}"/>
          </ac:spMkLst>
        </pc:spChg>
        <pc:spChg chg="add del">
          <ac:chgData name="Meier, Simone (SekTW)" userId="f827fa86-1fc2-4bed-a372-fca7cf1e1eb1" providerId="ADAL" clId="{0BBD3461-07E1-974A-98EA-A399FDD70BF1}" dt="2020-09-13T13:23:32.040" v="220" actId="26606"/>
          <ac:spMkLst>
            <pc:docMk/>
            <pc:sldMk cId="3067983966" sldId="341"/>
            <ac:spMk id="9" creationId="{1707FC24-6981-43D9-B525-C7832BA22463}"/>
          </ac:spMkLst>
        </pc:spChg>
        <pc:spChg chg="add del">
          <ac:chgData name="Meier, Simone (SekTW)" userId="f827fa86-1fc2-4bed-a372-fca7cf1e1eb1" providerId="ADAL" clId="{0BBD3461-07E1-974A-98EA-A399FDD70BF1}" dt="2020-09-13T13:23:45.058" v="223"/>
          <ac:spMkLst>
            <pc:docMk/>
            <pc:sldMk cId="3067983966" sldId="341"/>
            <ac:spMk id="11" creationId="{1707FC24-6981-43D9-B525-C7832BA22463}"/>
          </ac:spMkLst>
        </pc:spChg>
      </pc:sldChg>
    </pc:docChg>
  </pc:docChgLst>
  <pc:docChgLst>
    <pc:chgData name="Meier, Simone (SekTW)" userId="f827fa86-1fc2-4bed-a372-fca7cf1e1eb1" providerId="ADAL" clId="{593E3C47-9B1D-534B-96A7-ECB6E4500455}"/>
    <pc:docChg chg="undo redo custSel mod addSld delSld modSld sldOrd">
      <pc:chgData name="Meier, Simone (SekTW)" userId="f827fa86-1fc2-4bed-a372-fca7cf1e1eb1" providerId="ADAL" clId="{593E3C47-9B1D-534B-96A7-ECB6E4500455}" dt="2019-11-23T21:25:01.948" v="2122" actId="20577"/>
      <pc:docMkLst>
        <pc:docMk/>
      </pc:docMkLst>
      <pc:sldChg chg="addSp delSp modSp">
        <pc:chgData name="Meier, Simone (SekTW)" userId="f827fa86-1fc2-4bed-a372-fca7cf1e1eb1" providerId="ADAL" clId="{593E3C47-9B1D-534B-96A7-ECB6E4500455}" dt="2019-11-10T10:58:42.980" v="394" actId="1076"/>
        <pc:sldMkLst>
          <pc:docMk/>
          <pc:sldMk cId="3887847366" sldId="258"/>
        </pc:sldMkLst>
        <pc:spChg chg="mod">
          <ac:chgData name="Meier, Simone (SekTW)" userId="f827fa86-1fc2-4bed-a372-fca7cf1e1eb1" providerId="ADAL" clId="{593E3C47-9B1D-534B-96A7-ECB6E4500455}" dt="2019-11-10T10:58:10.608" v="390" actId="20577"/>
          <ac:spMkLst>
            <pc:docMk/>
            <pc:sldMk cId="3887847366" sldId="258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0:52:49.627" v="347" actId="20577"/>
          <ac:spMkLst>
            <pc:docMk/>
            <pc:sldMk cId="3887847366" sldId="258"/>
            <ac:spMk id="3" creationId="{00000000-0000-0000-0000-000000000000}"/>
          </ac:spMkLst>
        </pc:spChg>
        <pc:picChg chg="add mod">
          <ac:chgData name="Meier, Simone (SekTW)" userId="f827fa86-1fc2-4bed-a372-fca7cf1e1eb1" providerId="ADAL" clId="{593E3C47-9B1D-534B-96A7-ECB6E4500455}" dt="2019-11-10T10:53:10.998" v="348" actId="14100"/>
          <ac:picMkLst>
            <pc:docMk/>
            <pc:sldMk cId="3887847366" sldId="258"/>
            <ac:picMk id="6" creationId="{859668D9-92DC-AE4C-B7B2-B474A6611E99}"/>
          </ac:picMkLst>
        </pc:picChg>
        <pc:picChg chg="del">
          <ac:chgData name="Meier, Simone (SekTW)" userId="f827fa86-1fc2-4bed-a372-fca7cf1e1eb1" providerId="ADAL" clId="{593E3C47-9B1D-534B-96A7-ECB6E4500455}" dt="2019-11-10T10:45:16.654" v="201" actId="478"/>
          <ac:picMkLst>
            <pc:docMk/>
            <pc:sldMk cId="3887847366" sldId="258"/>
            <ac:picMk id="10" creationId="{1EE492AA-63F1-1947-A8EA-DF4EC9B38BB8}"/>
          </ac:picMkLst>
        </pc:picChg>
        <pc:picChg chg="mod">
          <ac:chgData name="Meier, Simone (SekTW)" userId="f827fa86-1fc2-4bed-a372-fca7cf1e1eb1" providerId="ADAL" clId="{593E3C47-9B1D-534B-96A7-ECB6E4500455}" dt="2019-11-10T10:49:31.268" v="241" actId="1076"/>
          <ac:picMkLst>
            <pc:docMk/>
            <pc:sldMk cId="3887847366" sldId="258"/>
            <ac:picMk id="12" creationId="{41184EC6-79E8-564E-B5B1-8FE3131C2DFD}"/>
          </ac:picMkLst>
        </pc:picChg>
        <pc:picChg chg="del">
          <ac:chgData name="Meier, Simone (SekTW)" userId="f827fa86-1fc2-4bed-a372-fca7cf1e1eb1" providerId="ADAL" clId="{593E3C47-9B1D-534B-96A7-ECB6E4500455}" dt="2019-11-10T10:46:00.450" v="205" actId="478"/>
          <ac:picMkLst>
            <pc:docMk/>
            <pc:sldMk cId="3887847366" sldId="258"/>
            <ac:picMk id="14" creationId="{4C1A70BC-A9AE-D947-AD77-FB0E0E09B743}"/>
          </ac:picMkLst>
        </pc:picChg>
        <pc:picChg chg="mod">
          <ac:chgData name="Meier, Simone (SekTW)" userId="f827fa86-1fc2-4bed-a372-fca7cf1e1eb1" providerId="ADAL" clId="{593E3C47-9B1D-534B-96A7-ECB6E4500455}" dt="2019-11-10T10:58:42.980" v="394" actId="1076"/>
          <ac:picMkLst>
            <pc:docMk/>
            <pc:sldMk cId="3887847366" sldId="258"/>
            <ac:picMk id="16" creationId="{2039D3FB-55BD-914C-ADC4-959B165E935F}"/>
          </ac:picMkLst>
        </pc:picChg>
        <pc:picChg chg="del mod modCrop">
          <ac:chgData name="Meier, Simone (SekTW)" userId="f827fa86-1fc2-4bed-a372-fca7cf1e1eb1" providerId="ADAL" clId="{593E3C47-9B1D-534B-96A7-ECB6E4500455}" dt="2019-11-10T10:58:33.995" v="391" actId="478"/>
          <ac:picMkLst>
            <pc:docMk/>
            <pc:sldMk cId="3887847366" sldId="258"/>
            <ac:picMk id="18" creationId="{08891A0C-A228-9948-82E6-74EB16EAA274}"/>
          </ac:picMkLst>
        </pc:picChg>
      </pc:sldChg>
      <pc:sldChg chg="delSp modSp ord delAnim modAnim">
        <pc:chgData name="Meier, Simone (SekTW)" userId="f827fa86-1fc2-4bed-a372-fca7cf1e1eb1" providerId="ADAL" clId="{593E3C47-9B1D-534B-96A7-ECB6E4500455}" dt="2019-11-10T08:06:09.960" v="114"/>
        <pc:sldMkLst>
          <pc:docMk/>
          <pc:sldMk cId="244671341" sldId="261"/>
        </pc:sldMkLst>
        <pc:spChg chg="mod">
          <ac:chgData name="Meier, Simone (SekTW)" userId="f827fa86-1fc2-4bed-a372-fca7cf1e1eb1" providerId="ADAL" clId="{593E3C47-9B1D-534B-96A7-ECB6E4500455}" dt="2019-11-10T08:05:35.728" v="110" actId="20577"/>
          <ac:spMkLst>
            <pc:docMk/>
            <pc:sldMk cId="244671341" sldId="261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08:01:13.099" v="74" actId="20577"/>
          <ac:spMkLst>
            <pc:docMk/>
            <pc:sldMk cId="244671341" sldId="261"/>
            <ac:spMk id="4" creationId="{00000000-0000-0000-0000-000000000000}"/>
          </ac:spMkLst>
        </pc:spChg>
        <pc:picChg chg="del">
          <ac:chgData name="Meier, Simone (SekTW)" userId="f827fa86-1fc2-4bed-a372-fca7cf1e1eb1" providerId="ADAL" clId="{593E3C47-9B1D-534B-96A7-ECB6E4500455}" dt="2019-11-10T08:00:20.029" v="1" actId="478"/>
          <ac:picMkLst>
            <pc:docMk/>
            <pc:sldMk cId="244671341" sldId="261"/>
            <ac:picMk id="6" creationId="{3225B1AE-064E-5F46-80F0-817957A34775}"/>
          </ac:picMkLst>
        </pc:picChg>
        <pc:picChg chg="mod">
          <ac:chgData name="Meier, Simone (SekTW)" userId="f827fa86-1fc2-4bed-a372-fca7cf1e1eb1" providerId="ADAL" clId="{593E3C47-9B1D-534B-96A7-ECB6E4500455}" dt="2019-11-10T08:01:34.134" v="79" actId="1076"/>
          <ac:picMkLst>
            <pc:docMk/>
            <pc:sldMk cId="244671341" sldId="261"/>
            <ac:picMk id="7" creationId="{F5E30D9D-FA9E-6142-8FBF-35AB9729EABA}"/>
          </ac:picMkLst>
        </pc:picChg>
        <pc:picChg chg="del">
          <ac:chgData name="Meier, Simone (SekTW)" userId="f827fa86-1fc2-4bed-a372-fca7cf1e1eb1" providerId="ADAL" clId="{593E3C47-9B1D-534B-96A7-ECB6E4500455}" dt="2019-11-10T08:00:30.962" v="20" actId="478"/>
          <ac:picMkLst>
            <pc:docMk/>
            <pc:sldMk cId="244671341" sldId="261"/>
            <ac:picMk id="8" creationId="{E028949D-53CC-3044-B3E4-AB98F91B7F50}"/>
          </ac:picMkLst>
        </pc:picChg>
      </pc:sldChg>
      <pc:sldChg chg="addSp delSp modSp delAnim modAnim">
        <pc:chgData name="Meier, Simone (SekTW)" userId="f827fa86-1fc2-4bed-a372-fca7cf1e1eb1" providerId="ADAL" clId="{593E3C47-9B1D-534B-96A7-ECB6E4500455}" dt="2019-11-17T11:19:54.341" v="2116"/>
        <pc:sldMkLst>
          <pc:docMk/>
          <pc:sldMk cId="3986358553" sldId="262"/>
        </pc:sldMkLst>
        <pc:spChg chg="mod">
          <ac:chgData name="Meier, Simone (SekTW)" userId="f827fa86-1fc2-4bed-a372-fca7cf1e1eb1" providerId="ADAL" clId="{593E3C47-9B1D-534B-96A7-ECB6E4500455}" dt="2019-11-10T10:53:32.609" v="364" actId="20577"/>
          <ac:spMkLst>
            <pc:docMk/>
            <pc:sldMk cId="3986358553" sldId="262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0:57:17.485" v="386" actId="14100"/>
          <ac:spMkLst>
            <pc:docMk/>
            <pc:sldMk cId="3986358553" sldId="262"/>
            <ac:spMk id="10" creationId="{B828EAFB-8802-E546-A147-E88C35B733CF}"/>
          </ac:spMkLst>
        </pc:spChg>
        <pc:picChg chg="add mod">
          <ac:chgData name="Meier, Simone (SekTW)" userId="f827fa86-1fc2-4bed-a372-fca7cf1e1eb1" providerId="ADAL" clId="{593E3C47-9B1D-534B-96A7-ECB6E4500455}" dt="2019-11-10T10:56:35.640" v="377" actId="14100"/>
          <ac:picMkLst>
            <pc:docMk/>
            <pc:sldMk cId="3986358553" sldId="262"/>
            <ac:picMk id="4" creationId="{E839795D-EFDC-664D-B35D-9D60E673AB76}"/>
          </ac:picMkLst>
        </pc:picChg>
        <pc:picChg chg="mod">
          <ac:chgData name="Meier, Simone (SekTW)" userId="f827fa86-1fc2-4bed-a372-fca7cf1e1eb1" providerId="ADAL" clId="{593E3C47-9B1D-534B-96A7-ECB6E4500455}" dt="2019-11-10T10:49:51.115" v="280" actId="1037"/>
          <ac:picMkLst>
            <pc:docMk/>
            <pc:sldMk cId="3986358553" sldId="262"/>
            <ac:picMk id="6" creationId="{42637D98-D5BF-D147-B38E-9E6643F0B87F}"/>
          </ac:picMkLst>
        </pc:picChg>
        <pc:picChg chg="add mod">
          <ac:chgData name="Meier, Simone (SekTW)" userId="f827fa86-1fc2-4bed-a372-fca7cf1e1eb1" providerId="ADAL" clId="{593E3C47-9B1D-534B-96A7-ECB6E4500455}" dt="2019-11-10T10:56:17.087" v="373" actId="14100"/>
          <ac:picMkLst>
            <pc:docMk/>
            <pc:sldMk cId="3986358553" sldId="262"/>
            <ac:picMk id="7" creationId="{A4173058-E0BE-2C49-8AF4-43CE774AC8EA}"/>
          </ac:picMkLst>
        </pc:picChg>
        <pc:picChg chg="del">
          <ac:chgData name="Meier, Simone (SekTW)" userId="f827fa86-1fc2-4bed-a372-fca7cf1e1eb1" providerId="ADAL" clId="{593E3C47-9B1D-534B-96A7-ECB6E4500455}" dt="2019-11-10T10:49:42.319" v="242" actId="478"/>
          <ac:picMkLst>
            <pc:docMk/>
            <pc:sldMk cId="3986358553" sldId="262"/>
            <ac:picMk id="11" creationId="{3BE720A4-9624-D545-9CB6-EEE70EAA2A2C}"/>
          </ac:picMkLst>
        </pc:picChg>
        <pc:picChg chg="mod">
          <ac:chgData name="Meier, Simone (SekTW)" userId="f827fa86-1fc2-4bed-a372-fca7cf1e1eb1" providerId="ADAL" clId="{593E3C47-9B1D-534B-96A7-ECB6E4500455}" dt="2019-11-10T10:50:02.121" v="332" actId="1037"/>
          <ac:picMkLst>
            <pc:docMk/>
            <pc:sldMk cId="3986358553" sldId="262"/>
            <ac:picMk id="13" creationId="{307C0C50-92E0-224B-9EA9-667F8630C039}"/>
          </ac:picMkLst>
        </pc:picChg>
      </pc:sldChg>
      <pc:sldChg chg="addSp delSp modSp">
        <pc:chgData name="Meier, Simone (SekTW)" userId="f827fa86-1fc2-4bed-a372-fca7cf1e1eb1" providerId="ADAL" clId="{593E3C47-9B1D-534B-96A7-ECB6E4500455}" dt="2019-11-10T11:18:32.617" v="507" actId="207"/>
        <pc:sldMkLst>
          <pc:docMk/>
          <pc:sldMk cId="3539646327" sldId="275"/>
        </pc:sldMkLst>
        <pc:spChg chg="mod">
          <ac:chgData name="Meier, Simone (SekTW)" userId="f827fa86-1fc2-4bed-a372-fca7cf1e1eb1" providerId="ADAL" clId="{593E3C47-9B1D-534B-96A7-ECB6E4500455}" dt="2019-11-10T11:08:05.552" v="438" actId="20577"/>
          <ac:spMkLst>
            <pc:docMk/>
            <pc:sldMk cId="3539646327" sldId="275"/>
            <ac:spMk id="4" creationId="{7AF50FFB-E500-F54E-B602-DE10ED420F5B}"/>
          </ac:spMkLst>
        </pc:spChg>
        <pc:spChg chg="add del mod">
          <ac:chgData name="Meier, Simone (SekTW)" userId="f827fa86-1fc2-4bed-a372-fca7cf1e1eb1" providerId="ADAL" clId="{593E3C47-9B1D-534B-96A7-ECB6E4500455}" dt="2019-11-10T11:05:25.284" v="436" actId="1038"/>
          <ac:spMkLst>
            <pc:docMk/>
            <pc:sldMk cId="3539646327" sldId="275"/>
            <ac:spMk id="7" creationId="{CD15B8B8-9952-E844-AB00-032CFAC709BF}"/>
          </ac:spMkLst>
        </pc:spChg>
        <pc:spChg chg="add mod">
          <ac:chgData name="Meier, Simone (SekTW)" userId="f827fa86-1fc2-4bed-a372-fca7cf1e1eb1" providerId="ADAL" clId="{593E3C47-9B1D-534B-96A7-ECB6E4500455}" dt="2019-11-10T11:18:32.617" v="507" actId="207"/>
          <ac:spMkLst>
            <pc:docMk/>
            <pc:sldMk cId="3539646327" sldId="275"/>
            <ac:spMk id="11" creationId="{654A5597-EEB3-D84F-AC1D-F4DA1B79AD82}"/>
          </ac:spMkLst>
        </pc:spChg>
        <pc:picChg chg="add mod">
          <ac:chgData name="Meier, Simone (SekTW)" userId="f827fa86-1fc2-4bed-a372-fca7cf1e1eb1" providerId="ADAL" clId="{593E3C47-9B1D-534B-96A7-ECB6E4500455}" dt="2019-11-10T11:04:31.836" v="422" actId="167"/>
          <ac:picMkLst>
            <pc:docMk/>
            <pc:sldMk cId="3539646327" sldId="275"/>
            <ac:picMk id="5" creationId="{420C4967-BE9D-F346-B328-6BE075E289D1}"/>
          </ac:picMkLst>
        </pc:picChg>
        <pc:picChg chg="del">
          <ac:chgData name="Meier, Simone (SekTW)" userId="f827fa86-1fc2-4bed-a372-fca7cf1e1eb1" providerId="ADAL" clId="{593E3C47-9B1D-534B-96A7-ECB6E4500455}" dt="2019-11-10T11:05:02.976" v="430" actId="478"/>
          <ac:picMkLst>
            <pc:docMk/>
            <pc:sldMk cId="3539646327" sldId="275"/>
            <ac:picMk id="10" creationId="{19332F86-2639-4645-8A1C-5F9C73B1D7D9}"/>
          </ac:picMkLst>
        </pc:picChg>
        <pc:picChg chg="del">
          <ac:chgData name="Meier, Simone (SekTW)" userId="f827fa86-1fc2-4bed-a372-fca7cf1e1eb1" providerId="ADAL" clId="{593E3C47-9B1D-534B-96A7-ECB6E4500455}" dt="2019-11-10T11:03:38.194" v="401" actId="478"/>
          <ac:picMkLst>
            <pc:docMk/>
            <pc:sldMk cId="3539646327" sldId="275"/>
            <ac:picMk id="13" creationId="{057DB603-C86B-1745-BBC0-FF02F32267A2}"/>
          </ac:picMkLst>
        </pc:picChg>
        <pc:picChg chg="mod">
          <ac:chgData name="Meier, Simone (SekTW)" userId="f827fa86-1fc2-4bed-a372-fca7cf1e1eb1" providerId="ADAL" clId="{593E3C47-9B1D-534B-96A7-ECB6E4500455}" dt="2019-11-10T11:18:01.495" v="506" actId="1076"/>
          <ac:picMkLst>
            <pc:docMk/>
            <pc:sldMk cId="3539646327" sldId="275"/>
            <ac:picMk id="15" creationId="{DF00C3AA-A823-F84F-9F67-42C33B7FCD7A}"/>
          </ac:picMkLst>
        </pc:picChg>
      </pc:sldChg>
      <pc:sldChg chg="modSp">
        <pc:chgData name="Meier, Simone (SekTW)" userId="f827fa86-1fc2-4bed-a372-fca7cf1e1eb1" providerId="ADAL" clId="{593E3C47-9B1D-534B-96A7-ECB6E4500455}" dt="2019-11-10T15:04:17.518" v="1916" actId="20577"/>
        <pc:sldMkLst>
          <pc:docMk/>
          <pc:sldMk cId="425211114" sldId="297"/>
        </pc:sldMkLst>
        <pc:spChg chg="mod">
          <ac:chgData name="Meier, Simone (SekTW)" userId="f827fa86-1fc2-4bed-a372-fca7cf1e1eb1" providerId="ADAL" clId="{593E3C47-9B1D-534B-96A7-ECB6E4500455}" dt="2019-11-10T15:04:17.518" v="1916" actId="20577"/>
          <ac:spMkLst>
            <pc:docMk/>
            <pc:sldMk cId="425211114" sldId="297"/>
            <ac:spMk id="6" creationId="{68A55838-9D52-2545-BD7B-DC62EF8F813D}"/>
          </ac:spMkLst>
        </pc:spChg>
      </pc:sldChg>
      <pc:sldChg chg="ord">
        <pc:chgData name="Meier, Simone (SekTW)" userId="f827fa86-1fc2-4bed-a372-fca7cf1e1eb1" providerId="ADAL" clId="{593E3C47-9B1D-534B-96A7-ECB6E4500455}" dt="2019-11-10T08:55:51.626" v="116"/>
        <pc:sldMkLst>
          <pc:docMk/>
          <pc:sldMk cId="2990022811" sldId="303"/>
        </pc:sldMkLst>
      </pc:sldChg>
      <pc:sldChg chg="delSp modSp delAnim modAnim">
        <pc:chgData name="Meier, Simone (SekTW)" userId="f827fa86-1fc2-4bed-a372-fca7cf1e1eb1" providerId="ADAL" clId="{593E3C47-9B1D-534B-96A7-ECB6E4500455}" dt="2019-11-23T21:25:01.948" v="2122" actId="20577"/>
        <pc:sldMkLst>
          <pc:docMk/>
          <pc:sldMk cId="2123287506" sldId="304"/>
        </pc:sldMkLst>
        <pc:spChg chg="mod">
          <ac:chgData name="Meier, Simone (SekTW)" userId="f827fa86-1fc2-4bed-a372-fca7cf1e1eb1" providerId="ADAL" clId="{593E3C47-9B1D-534B-96A7-ECB6E4500455}" dt="2019-11-23T21:25:01.948" v="2122" actId="20577"/>
          <ac:spMkLst>
            <pc:docMk/>
            <pc:sldMk cId="2123287506" sldId="304"/>
            <ac:spMk id="4" creationId="{00000000-0000-0000-0000-000000000000}"/>
          </ac:spMkLst>
        </pc:spChg>
        <pc:spChg chg="del">
          <ac:chgData name="Meier, Simone (SekTW)" userId="f827fa86-1fc2-4bed-a372-fca7cf1e1eb1" providerId="ADAL" clId="{593E3C47-9B1D-534B-96A7-ECB6E4500455}" dt="2019-11-10T08:56:55.490" v="117" actId="478"/>
          <ac:spMkLst>
            <pc:docMk/>
            <pc:sldMk cId="2123287506" sldId="304"/>
            <ac:spMk id="10" creationId="{C761726E-C47E-BF4E-9C6C-C39AB47C9A02}"/>
          </ac:spMkLst>
        </pc:spChg>
        <pc:spChg chg="del">
          <ac:chgData name="Meier, Simone (SekTW)" userId="f827fa86-1fc2-4bed-a372-fca7cf1e1eb1" providerId="ADAL" clId="{593E3C47-9B1D-534B-96A7-ECB6E4500455}" dt="2019-11-10T08:56:56.881" v="118" actId="478"/>
          <ac:spMkLst>
            <pc:docMk/>
            <pc:sldMk cId="2123287506" sldId="304"/>
            <ac:spMk id="11" creationId="{DB6F9BDE-2659-7F4F-B085-D2AC2A957543}"/>
          </ac:spMkLst>
        </pc:spChg>
        <pc:picChg chg="del">
          <ac:chgData name="Meier, Simone (SekTW)" userId="f827fa86-1fc2-4bed-a372-fca7cf1e1eb1" providerId="ADAL" clId="{593E3C47-9B1D-534B-96A7-ECB6E4500455}" dt="2019-11-10T08:56:58.662" v="119" actId="478"/>
          <ac:picMkLst>
            <pc:docMk/>
            <pc:sldMk cId="2123287506" sldId="304"/>
            <ac:picMk id="9" creationId="{B36ADC1F-B0D5-DE44-BD35-6A0CFCB4BCA0}"/>
          </ac:picMkLst>
        </pc:picChg>
      </pc:sldChg>
      <pc:sldChg chg="addSp delSp modSp ord">
        <pc:chgData name="Meier, Simone (SekTW)" userId="f827fa86-1fc2-4bed-a372-fca7cf1e1eb1" providerId="ADAL" clId="{593E3C47-9B1D-534B-96A7-ECB6E4500455}" dt="2019-11-10T14:23:15.894" v="1257"/>
        <pc:sldMkLst>
          <pc:docMk/>
          <pc:sldMk cId="3234798650" sldId="305"/>
        </pc:sldMkLst>
        <pc:spChg chg="mod">
          <ac:chgData name="Meier, Simone (SekTW)" userId="f827fa86-1fc2-4bed-a372-fca7cf1e1eb1" providerId="ADAL" clId="{593E3C47-9B1D-534B-96A7-ECB6E4500455}" dt="2019-11-10T12:07:04.645" v="790" actId="20577"/>
          <ac:spMkLst>
            <pc:docMk/>
            <pc:sldMk cId="3234798650" sldId="305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3:41:55.654" v="1020" actId="113"/>
          <ac:spMkLst>
            <pc:docMk/>
            <pc:sldMk cId="3234798650" sldId="305"/>
            <ac:spMk id="4" creationId="{7AF50FFB-E500-F54E-B602-DE10ED420F5B}"/>
          </ac:spMkLst>
        </pc:spChg>
        <pc:spChg chg="mod topLvl">
          <ac:chgData name="Meier, Simone (SekTW)" userId="f827fa86-1fc2-4bed-a372-fca7cf1e1eb1" providerId="ADAL" clId="{593E3C47-9B1D-534B-96A7-ECB6E4500455}" dt="2019-11-10T11:47:17.836" v="694" actId="1038"/>
          <ac:spMkLst>
            <pc:docMk/>
            <pc:sldMk cId="3234798650" sldId="305"/>
            <ac:spMk id="15" creationId="{976D0432-FF1A-E944-94A1-94A34006DCC5}"/>
          </ac:spMkLst>
        </pc:spChg>
        <pc:grpChg chg="add del">
          <ac:chgData name="Meier, Simone (SekTW)" userId="f827fa86-1fc2-4bed-a372-fca7cf1e1eb1" providerId="ADAL" clId="{593E3C47-9B1D-534B-96A7-ECB6E4500455}" dt="2019-11-10T11:46:50.796" v="677" actId="478"/>
          <ac:grpSpMkLst>
            <pc:docMk/>
            <pc:sldMk cId="3234798650" sldId="305"/>
            <ac:grpSpMk id="3" creationId="{1FAC8ABF-C80C-D041-B36A-1A43B2488909}"/>
          </ac:grpSpMkLst>
        </pc:grpChg>
        <pc:picChg chg="add del">
          <ac:chgData name="Meier, Simone (SekTW)" userId="f827fa86-1fc2-4bed-a372-fca7cf1e1eb1" providerId="ADAL" clId="{593E3C47-9B1D-534B-96A7-ECB6E4500455}" dt="2019-11-10T11:47:33.310" v="697" actId="478"/>
          <ac:picMkLst>
            <pc:docMk/>
            <pc:sldMk cId="3234798650" sldId="305"/>
            <ac:picMk id="5" creationId="{022D08B5-5203-5F4A-96EA-06EB40AF388B}"/>
          </ac:picMkLst>
        </pc:picChg>
        <pc:picChg chg="add del mod">
          <ac:chgData name="Meier, Simone (SekTW)" userId="f827fa86-1fc2-4bed-a372-fca7cf1e1eb1" providerId="ADAL" clId="{593E3C47-9B1D-534B-96A7-ECB6E4500455}" dt="2019-11-10T12:01:11.596" v="768" actId="478"/>
          <ac:picMkLst>
            <pc:docMk/>
            <pc:sldMk cId="3234798650" sldId="305"/>
            <ac:picMk id="7" creationId="{3C094F42-C7B8-BA49-BBC0-2AE33F7877AC}"/>
          </ac:picMkLst>
        </pc:picChg>
        <pc:picChg chg="add">
          <ac:chgData name="Meier, Simone (SekTW)" userId="f827fa86-1fc2-4bed-a372-fca7cf1e1eb1" providerId="ADAL" clId="{593E3C47-9B1D-534B-96A7-ECB6E4500455}" dt="2019-11-10T11:46:52.133" v="678"/>
          <ac:picMkLst>
            <pc:docMk/>
            <pc:sldMk cId="3234798650" sldId="305"/>
            <ac:picMk id="9" creationId="{80B4C28F-A30A-7845-8A3B-D4575FC4CE45}"/>
          </ac:picMkLst>
        </pc:picChg>
        <pc:picChg chg="add mod">
          <ac:chgData name="Meier, Simone (SekTW)" userId="f827fa86-1fc2-4bed-a372-fca7cf1e1eb1" providerId="ADAL" clId="{593E3C47-9B1D-534B-96A7-ECB6E4500455}" dt="2019-11-10T12:01:42.393" v="772" actId="1076"/>
          <ac:picMkLst>
            <pc:docMk/>
            <pc:sldMk cId="3234798650" sldId="305"/>
            <ac:picMk id="10" creationId="{2AD833ED-1A55-FB47-B0F5-2532DA124C0D}"/>
          </ac:picMkLst>
        </pc:picChg>
        <pc:picChg chg="del">
          <ac:chgData name="Meier, Simone (SekTW)" userId="f827fa86-1fc2-4bed-a372-fca7cf1e1eb1" providerId="ADAL" clId="{593E3C47-9B1D-534B-96A7-ECB6E4500455}" dt="2019-11-10T12:00:35.508" v="761" actId="478"/>
          <ac:picMkLst>
            <pc:docMk/>
            <pc:sldMk cId="3234798650" sldId="305"/>
            <ac:picMk id="11" creationId="{90448A41-92F9-954E-9B56-13758DE5DEBD}"/>
          </ac:picMkLst>
        </pc:picChg>
        <pc:picChg chg="del topLvl">
          <ac:chgData name="Meier, Simone (SekTW)" userId="f827fa86-1fc2-4bed-a372-fca7cf1e1eb1" providerId="ADAL" clId="{593E3C47-9B1D-534B-96A7-ECB6E4500455}" dt="2019-11-10T11:46:50.796" v="677" actId="478"/>
          <ac:picMkLst>
            <pc:docMk/>
            <pc:sldMk cId="3234798650" sldId="305"/>
            <ac:picMk id="12" creationId="{68024BF6-BD2C-3341-930A-0E773EC84823}"/>
          </ac:picMkLst>
        </pc:picChg>
      </pc:sldChg>
      <pc:sldChg chg="addSp delSp modSp">
        <pc:chgData name="Meier, Simone (SekTW)" userId="f827fa86-1fc2-4bed-a372-fca7cf1e1eb1" providerId="ADAL" clId="{593E3C47-9B1D-534B-96A7-ECB6E4500455}" dt="2019-11-10T14:30:38.514" v="1371" actId="20577"/>
        <pc:sldMkLst>
          <pc:docMk/>
          <pc:sldMk cId="3773572586" sldId="306"/>
        </pc:sldMkLst>
        <pc:spChg chg="mod">
          <ac:chgData name="Meier, Simone (SekTW)" userId="f827fa86-1fc2-4bed-a372-fca7cf1e1eb1" providerId="ADAL" clId="{593E3C47-9B1D-534B-96A7-ECB6E4500455}" dt="2019-11-10T14:30:38.514" v="1371" actId="20577"/>
          <ac:spMkLst>
            <pc:docMk/>
            <pc:sldMk cId="3773572586" sldId="306"/>
            <ac:spMk id="2" creationId="{00000000-0000-0000-0000-000000000000}"/>
          </ac:spMkLst>
        </pc:spChg>
        <pc:spChg chg="add">
          <ac:chgData name="Meier, Simone (SekTW)" userId="f827fa86-1fc2-4bed-a372-fca7cf1e1eb1" providerId="ADAL" clId="{593E3C47-9B1D-534B-96A7-ECB6E4500455}" dt="2019-11-10T13:41:42.394" v="1018"/>
          <ac:spMkLst>
            <pc:docMk/>
            <pc:sldMk cId="3773572586" sldId="306"/>
            <ac:spMk id="10" creationId="{125D95FD-2EA0-DF41-B7E7-BF1231F56469}"/>
          </ac:spMkLst>
        </pc:spChg>
        <pc:grpChg chg="del">
          <ac:chgData name="Meier, Simone (SekTW)" userId="f827fa86-1fc2-4bed-a372-fca7cf1e1eb1" providerId="ADAL" clId="{593E3C47-9B1D-534B-96A7-ECB6E4500455}" dt="2019-11-10T13:41:27.173" v="1016" actId="478"/>
          <ac:grpSpMkLst>
            <pc:docMk/>
            <pc:sldMk cId="3773572586" sldId="306"/>
            <ac:grpSpMk id="13" creationId="{969611A1-52BD-C241-B602-6941FBEB1310}"/>
          </ac:grpSpMkLst>
        </pc:grpChg>
        <pc:picChg chg="del">
          <ac:chgData name="Meier, Simone (SekTW)" userId="f827fa86-1fc2-4bed-a372-fca7cf1e1eb1" providerId="ADAL" clId="{593E3C47-9B1D-534B-96A7-ECB6E4500455}" dt="2019-11-10T13:42:35.633" v="1023" actId="478"/>
          <ac:picMkLst>
            <pc:docMk/>
            <pc:sldMk cId="3773572586" sldId="306"/>
            <ac:picMk id="5" creationId="{DE3CF1B2-0669-4C45-A776-1A45802CD179}"/>
          </ac:picMkLst>
        </pc:picChg>
        <pc:picChg chg="del">
          <ac:chgData name="Meier, Simone (SekTW)" userId="f827fa86-1fc2-4bed-a372-fca7cf1e1eb1" providerId="ADAL" clId="{593E3C47-9B1D-534B-96A7-ECB6E4500455}" dt="2019-11-10T13:41:45.640" v="1019" actId="478"/>
          <ac:picMkLst>
            <pc:docMk/>
            <pc:sldMk cId="3773572586" sldId="306"/>
            <ac:picMk id="6" creationId="{2ABEADCB-06E1-084D-970D-47D74F01752C}"/>
          </ac:picMkLst>
        </pc:picChg>
        <pc:picChg chg="add">
          <ac:chgData name="Meier, Simone (SekTW)" userId="f827fa86-1fc2-4bed-a372-fca7cf1e1eb1" providerId="ADAL" clId="{593E3C47-9B1D-534B-96A7-ECB6E4500455}" dt="2019-11-10T13:41:28.086" v="1017"/>
          <ac:picMkLst>
            <pc:docMk/>
            <pc:sldMk cId="3773572586" sldId="306"/>
            <ac:picMk id="9" creationId="{EB4E4367-0A85-1547-9D92-CE7B1CB54451}"/>
          </ac:picMkLst>
        </pc:picChg>
        <pc:picChg chg="add">
          <ac:chgData name="Meier, Simone (SekTW)" userId="f827fa86-1fc2-4bed-a372-fca7cf1e1eb1" providerId="ADAL" clId="{593E3C47-9B1D-534B-96A7-ECB6E4500455}" dt="2019-11-10T13:42:53.979" v="1024"/>
          <ac:picMkLst>
            <pc:docMk/>
            <pc:sldMk cId="3773572586" sldId="306"/>
            <ac:picMk id="11" creationId="{F09E0B61-0B58-A949-B9CE-F830033FBFF9}"/>
          </ac:picMkLst>
        </pc:picChg>
      </pc:sldChg>
      <pc:sldChg chg="addSp delSp modSp">
        <pc:chgData name="Meier, Simone (SekTW)" userId="f827fa86-1fc2-4bed-a372-fca7cf1e1eb1" providerId="ADAL" clId="{593E3C47-9B1D-534B-96A7-ECB6E4500455}" dt="2019-11-10T14:48:55.899" v="1696" actId="692"/>
        <pc:sldMkLst>
          <pc:docMk/>
          <pc:sldMk cId="4221319024" sldId="308"/>
        </pc:sldMkLst>
        <pc:spChg chg="mod">
          <ac:chgData name="Meier, Simone (SekTW)" userId="f827fa86-1fc2-4bed-a372-fca7cf1e1eb1" providerId="ADAL" clId="{593E3C47-9B1D-534B-96A7-ECB6E4500455}" dt="2019-11-10T14:46:20.072" v="1691" actId="113"/>
          <ac:spMkLst>
            <pc:docMk/>
            <pc:sldMk cId="4221319024" sldId="308"/>
            <ac:spMk id="4" creationId="{7AF50FFB-E500-F54E-B602-DE10ED420F5B}"/>
          </ac:spMkLst>
        </pc:spChg>
        <pc:spChg chg="add mod">
          <ac:chgData name="Meier, Simone (SekTW)" userId="f827fa86-1fc2-4bed-a372-fca7cf1e1eb1" providerId="ADAL" clId="{593E3C47-9B1D-534B-96A7-ECB6E4500455}" dt="2019-11-10T14:48:55.899" v="1696" actId="692"/>
          <ac:spMkLst>
            <pc:docMk/>
            <pc:sldMk cId="4221319024" sldId="308"/>
            <ac:spMk id="11" creationId="{17CD0FA4-2F08-B944-906B-C03C5E6D555E}"/>
          </ac:spMkLst>
        </pc:spChg>
        <pc:grpChg chg="del">
          <ac:chgData name="Meier, Simone (SekTW)" userId="f827fa86-1fc2-4bed-a372-fca7cf1e1eb1" providerId="ADAL" clId="{593E3C47-9B1D-534B-96A7-ECB6E4500455}" dt="2019-11-10T14:41:08.031" v="1596" actId="478"/>
          <ac:grpSpMkLst>
            <pc:docMk/>
            <pc:sldMk cId="4221319024" sldId="308"/>
            <ac:grpSpMk id="6" creationId="{AA3A6100-8BEF-A14F-AE7E-54C3F84862F3}"/>
          </ac:grpSpMkLst>
        </pc:grpChg>
        <pc:picChg chg="add">
          <ac:chgData name="Meier, Simone (SekTW)" userId="f827fa86-1fc2-4bed-a372-fca7cf1e1eb1" providerId="ADAL" clId="{593E3C47-9B1D-534B-96A7-ECB6E4500455}" dt="2019-11-10T14:41:08.866" v="1597"/>
          <ac:picMkLst>
            <pc:docMk/>
            <pc:sldMk cId="4221319024" sldId="308"/>
            <ac:picMk id="10" creationId="{1FC63FA7-F7B9-EB4F-A4E9-6E997E665169}"/>
          </ac:picMkLst>
        </pc:picChg>
      </pc:sldChg>
      <pc:sldChg chg="addSp delSp modSp">
        <pc:chgData name="Meier, Simone (SekTW)" userId="f827fa86-1fc2-4bed-a372-fca7cf1e1eb1" providerId="ADAL" clId="{593E3C47-9B1D-534B-96A7-ECB6E4500455}" dt="2019-11-10T13:19:36.872" v="961" actId="1076"/>
        <pc:sldMkLst>
          <pc:docMk/>
          <pc:sldMk cId="643811764" sldId="309"/>
        </pc:sldMkLst>
        <pc:spChg chg="del mod">
          <ac:chgData name="Meier, Simone (SekTW)" userId="f827fa86-1fc2-4bed-a372-fca7cf1e1eb1" providerId="ADAL" clId="{593E3C47-9B1D-534B-96A7-ECB6E4500455}" dt="2019-11-10T12:07:27.019" v="792"/>
          <ac:spMkLst>
            <pc:docMk/>
            <pc:sldMk cId="643811764" sldId="309"/>
            <ac:spMk id="4" creationId="{7AF50FFB-E500-F54E-B602-DE10ED420F5B}"/>
          </ac:spMkLst>
        </pc:spChg>
        <pc:picChg chg="add mod modCrop">
          <ac:chgData name="Meier, Simone (SekTW)" userId="f827fa86-1fc2-4bed-a372-fca7cf1e1eb1" providerId="ADAL" clId="{593E3C47-9B1D-534B-96A7-ECB6E4500455}" dt="2019-11-10T13:19:32.835" v="959" actId="14100"/>
          <ac:picMkLst>
            <pc:docMk/>
            <pc:sldMk cId="643811764" sldId="309"/>
            <ac:picMk id="5" creationId="{B83BD54E-7BEC-EE4A-9401-3C9D10CA5966}"/>
          </ac:picMkLst>
        </pc:picChg>
        <pc:picChg chg="add mod modCrop">
          <ac:chgData name="Meier, Simone (SekTW)" userId="f827fa86-1fc2-4bed-a372-fca7cf1e1eb1" providerId="ADAL" clId="{593E3C47-9B1D-534B-96A7-ECB6E4500455}" dt="2019-11-10T13:19:36.872" v="961" actId="1076"/>
          <ac:picMkLst>
            <pc:docMk/>
            <pc:sldMk cId="643811764" sldId="309"/>
            <ac:picMk id="7" creationId="{3C1D8094-F5CF-744B-A537-B7F44C73EAC4}"/>
          </ac:picMkLst>
        </pc:picChg>
      </pc:sldChg>
      <pc:sldChg chg="addSp delSp modSp">
        <pc:chgData name="Meier, Simone (SekTW)" userId="f827fa86-1fc2-4bed-a372-fca7cf1e1eb1" providerId="ADAL" clId="{593E3C47-9B1D-534B-96A7-ECB6E4500455}" dt="2019-11-10T13:48:57.389" v="1045" actId="1076"/>
        <pc:sldMkLst>
          <pc:docMk/>
          <pc:sldMk cId="718467924" sldId="310"/>
        </pc:sldMkLst>
        <pc:spChg chg="mod">
          <ac:chgData name="Meier, Simone (SekTW)" userId="f827fa86-1fc2-4bed-a372-fca7cf1e1eb1" providerId="ADAL" clId="{593E3C47-9B1D-534B-96A7-ECB6E4500455}" dt="2019-11-10T13:44:46.129" v="1026" actId="20577"/>
          <ac:spMkLst>
            <pc:docMk/>
            <pc:sldMk cId="718467924" sldId="310"/>
            <ac:spMk id="4" creationId="{7AF50FFB-E500-F54E-B602-DE10ED420F5B}"/>
          </ac:spMkLst>
        </pc:spChg>
        <pc:picChg chg="add del mod">
          <ac:chgData name="Meier, Simone (SekTW)" userId="f827fa86-1fc2-4bed-a372-fca7cf1e1eb1" providerId="ADAL" clId="{593E3C47-9B1D-534B-96A7-ECB6E4500455}" dt="2019-11-10T13:48:36.788" v="1039" actId="478"/>
          <ac:picMkLst>
            <pc:docMk/>
            <pc:sldMk cId="718467924" sldId="310"/>
            <ac:picMk id="5" creationId="{FC836D6B-9BC5-E34D-B137-FA992AAD995B}"/>
          </ac:picMkLst>
        </pc:picChg>
        <pc:picChg chg="add mod">
          <ac:chgData name="Meier, Simone (SekTW)" userId="f827fa86-1fc2-4bed-a372-fca7cf1e1eb1" providerId="ADAL" clId="{593E3C47-9B1D-534B-96A7-ECB6E4500455}" dt="2019-11-10T13:48:57.389" v="1045" actId="1076"/>
          <ac:picMkLst>
            <pc:docMk/>
            <pc:sldMk cId="718467924" sldId="310"/>
            <ac:picMk id="7" creationId="{DA798AE0-6968-F346-981C-953D985390CB}"/>
          </ac:picMkLst>
        </pc:picChg>
      </pc:sldChg>
      <pc:sldChg chg="addSp modSp">
        <pc:chgData name="Meier, Simone (SekTW)" userId="f827fa86-1fc2-4bed-a372-fca7cf1e1eb1" providerId="ADAL" clId="{593E3C47-9B1D-534B-96A7-ECB6E4500455}" dt="2019-11-10T14:31:28.927" v="1421" actId="20577"/>
        <pc:sldMkLst>
          <pc:docMk/>
          <pc:sldMk cId="930152603" sldId="311"/>
        </pc:sldMkLst>
        <pc:spChg chg="mod">
          <ac:chgData name="Meier, Simone (SekTW)" userId="f827fa86-1fc2-4bed-a372-fca7cf1e1eb1" providerId="ADAL" clId="{593E3C47-9B1D-534B-96A7-ECB6E4500455}" dt="2019-11-10T14:31:28.927" v="1421" actId="20577"/>
          <ac:spMkLst>
            <pc:docMk/>
            <pc:sldMk cId="930152603" sldId="311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4:27:08.856" v="1291" actId="20577"/>
          <ac:spMkLst>
            <pc:docMk/>
            <pc:sldMk cId="930152603" sldId="311"/>
            <ac:spMk id="4" creationId="{7AF50FFB-E500-F54E-B602-DE10ED420F5B}"/>
          </ac:spMkLst>
        </pc:spChg>
        <pc:picChg chg="add mod">
          <ac:chgData name="Meier, Simone (SekTW)" userId="f827fa86-1fc2-4bed-a372-fca7cf1e1eb1" providerId="ADAL" clId="{593E3C47-9B1D-534B-96A7-ECB6E4500455}" dt="2019-11-10T14:27:34.506" v="1297" actId="1076"/>
          <ac:picMkLst>
            <pc:docMk/>
            <pc:sldMk cId="930152603" sldId="311"/>
            <ac:picMk id="5" creationId="{A00F9528-1C82-3549-B273-8CD3697EA725}"/>
          </ac:picMkLst>
        </pc:picChg>
      </pc:sldChg>
      <pc:sldChg chg="addSp delSp modSp modAnim">
        <pc:chgData name="Meier, Simone (SekTW)" userId="f827fa86-1fc2-4bed-a372-fca7cf1e1eb1" providerId="ADAL" clId="{593E3C47-9B1D-534B-96A7-ECB6E4500455}" dt="2019-11-10T14:57:11.712" v="1730" actId="1076"/>
        <pc:sldMkLst>
          <pc:docMk/>
          <pc:sldMk cId="999245010" sldId="312"/>
        </pc:sldMkLst>
        <pc:spChg chg="del mod">
          <ac:chgData name="Meier, Simone (SekTW)" userId="f827fa86-1fc2-4bed-a372-fca7cf1e1eb1" providerId="ADAL" clId="{593E3C47-9B1D-534B-96A7-ECB6E4500455}" dt="2019-11-10T14:50:48.336" v="1698"/>
          <ac:spMkLst>
            <pc:docMk/>
            <pc:sldMk cId="999245010" sldId="312"/>
            <ac:spMk id="4" creationId="{7AF50FFB-E500-F54E-B602-DE10ED420F5B}"/>
          </ac:spMkLst>
        </pc:spChg>
        <pc:picChg chg="add mod">
          <ac:chgData name="Meier, Simone (SekTW)" userId="f827fa86-1fc2-4bed-a372-fca7cf1e1eb1" providerId="ADAL" clId="{593E3C47-9B1D-534B-96A7-ECB6E4500455}" dt="2019-11-10T14:57:03.471" v="1727" actId="1076"/>
          <ac:picMkLst>
            <pc:docMk/>
            <pc:sldMk cId="999245010" sldId="312"/>
            <ac:picMk id="5" creationId="{1298FEC9-8059-7442-8111-5C1C098CC130}"/>
          </ac:picMkLst>
        </pc:picChg>
        <pc:picChg chg="add mod">
          <ac:chgData name="Meier, Simone (SekTW)" userId="f827fa86-1fc2-4bed-a372-fca7cf1e1eb1" providerId="ADAL" clId="{593E3C47-9B1D-534B-96A7-ECB6E4500455}" dt="2019-11-10T14:57:11.712" v="1730" actId="1076"/>
          <ac:picMkLst>
            <pc:docMk/>
            <pc:sldMk cId="999245010" sldId="312"/>
            <ac:picMk id="7" creationId="{82B5B75E-CB4D-6F45-B9D2-6C9DAE8CC9B4}"/>
          </ac:picMkLst>
        </pc:picChg>
        <pc:picChg chg="del">
          <ac:chgData name="Meier, Simone (SekTW)" userId="f827fa86-1fc2-4bed-a372-fca7cf1e1eb1" providerId="ADAL" clId="{593E3C47-9B1D-534B-96A7-ECB6E4500455}" dt="2019-11-10T14:47:12.348" v="1693" actId="478"/>
          <ac:picMkLst>
            <pc:docMk/>
            <pc:sldMk cId="999245010" sldId="312"/>
            <ac:picMk id="15" creationId="{57B8FCF3-B94A-0541-B737-2AE25A0964A7}"/>
          </ac:picMkLst>
        </pc:picChg>
      </pc:sldChg>
      <pc:sldChg chg="modSp modAnim">
        <pc:chgData name="Meier, Simone (SekTW)" userId="f827fa86-1fc2-4bed-a372-fca7cf1e1eb1" providerId="ADAL" clId="{593E3C47-9B1D-534B-96A7-ECB6E4500455}" dt="2019-11-17T11:16:13.966" v="2112"/>
        <pc:sldMkLst>
          <pc:docMk/>
          <pc:sldMk cId="47029846" sldId="314"/>
        </pc:sldMkLst>
        <pc:spChg chg="mod">
          <ac:chgData name="Meier, Simone (SekTW)" userId="f827fa86-1fc2-4bed-a372-fca7cf1e1eb1" providerId="ADAL" clId="{593E3C47-9B1D-534B-96A7-ECB6E4500455}" dt="2019-11-10T11:18:39.760" v="508" actId="207"/>
          <ac:spMkLst>
            <pc:docMk/>
            <pc:sldMk cId="47029846" sldId="314"/>
            <ac:spMk id="5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1:18:52.411" v="509" actId="207"/>
          <ac:spMkLst>
            <pc:docMk/>
            <pc:sldMk cId="47029846" sldId="314"/>
            <ac:spMk id="10" creationId="{2502B009-5C12-5A49-9587-6E1B94705A84}"/>
          </ac:spMkLst>
        </pc:spChg>
      </pc:sldChg>
      <pc:sldChg chg="addSp delSp modSp add mod setBg">
        <pc:chgData name="Meier, Simone (SekTW)" userId="f827fa86-1fc2-4bed-a372-fca7cf1e1eb1" providerId="ADAL" clId="{593E3C47-9B1D-534B-96A7-ECB6E4500455}" dt="2019-11-10T09:08:37.837" v="198" actId="20577"/>
        <pc:sldMkLst>
          <pc:docMk/>
          <pc:sldMk cId="190339586" sldId="315"/>
        </pc:sldMkLst>
        <pc:spChg chg="mod">
          <ac:chgData name="Meier, Simone (SekTW)" userId="f827fa86-1fc2-4bed-a372-fca7cf1e1eb1" providerId="ADAL" clId="{593E3C47-9B1D-534B-96A7-ECB6E4500455}" dt="2019-11-10T09:06:27.273" v="189" actId="26606"/>
          <ac:spMkLst>
            <pc:docMk/>
            <pc:sldMk cId="190339586" sldId="315"/>
            <ac:spMk id="2" creationId="{80724EAB-E7B8-C540-801E-280C6AD700A3}"/>
          </ac:spMkLst>
        </pc:spChg>
        <pc:spChg chg="mod ord">
          <ac:chgData name="Meier, Simone (SekTW)" userId="f827fa86-1fc2-4bed-a372-fca7cf1e1eb1" providerId="ADAL" clId="{593E3C47-9B1D-534B-96A7-ECB6E4500455}" dt="2019-11-10T09:08:37.837" v="198" actId="20577"/>
          <ac:spMkLst>
            <pc:docMk/>
            <pc:sldMk cId="190339586" sldId="315"/>
            <ac:spMk id="3" creationId="{D53F6C54-3138-C749-B3CA-0DC823117A50}"/>
          </ac:spMkLst>
        </pc:spChg>
        <pc:picChg chg="add mod">
          <ac:chgData name="Meier, Simone (SekTW)" userId="f827fa86-1fc2-4bed-a372-fca7cf1e1eb1" providerId="ADAL" clId="{593E3C47-9B1D-534B-96A7-ECB6E4500455}" dt="2019-11-10T09:06:27.273" v="189" actId="26606"/>
          <ac:picMkLst>
            <pc:docMk/>
            <pc:sldMk cId="190339586" sldId="315"/>
            <ac:picMk id="4" creationId="{41EDC84F-1D02-9B4A-9E4C-A6A6F7347B9B}"/>
          </ac:picMkLst>
        </pc:picChg>
        <pc:cxnChg chg="add del">
          <ac:chgData name="Meier, Simone (SekTW)" userId="f827fa86-1fc2-4bed-a372-fca7cf1e1eb1" providerId="ADAL" clId="{593E3C47-9B1D-534B-96A7-ECB6E4500455}" dt="2019-11-10T09:06:27.273" v="189" actId="26606"/>
          <ac:cxnSpMkLst>
            <pc:docMk/>
            <pc:sldMk cId="190339586" sldId="315"/>
            <ac:cxnSpMk id="9" creationId="{39B7FDC9-F0CE-43A7-9F2A-83DD09DC3453}"/>
          </ac:cxnSpMkLst>
        </pc:cxnChg>
      </pc:sldChg>
      <pc:sldChg chg="addSp delSp modSp add modAnim">
        <pc:chgData name="Meier, Simone (SekTW)" userId="f827fa86-1fc2-4bed-a372-fca7cf1e1eb1" providerId="ADAL" clId="{593E3C47-9B1D-534B-96A7-ECB6E4500455}" dt="2019-11-14T09:58:30.346" v="1984"/>
        <pc:sldMkLst>
          <pc:docMk/>
          <pc:sldMk cId="2024944547" sldId="316"/>
        </pc:sldMkLst>
        <pc:spChg chg="mod">
          <ac:chgData name="Meier, Simone (SekTW)" userId="f827fa86-1fc2-4bed-a372-fca7cf1e1eb1" providerId="ADAL" clId="{593E3C47-9B1D-534B-96A7-ECB6E4500455}" dt="2019-11-10T11:13:18.082" v="465" actId="20577"/>
          <ac:spMkLst>
            <pc:docMk/>
            <pc:sldMk cId="2024944547" sldId="316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1:16:06.188" v="499" actId="20577"/>
          <ac:spMkLst>
            <pc:docMk/>
            <pc:sldMk cId="2024944547" sldId="316"/>
            <ac:spMk id="4" creationId="{7AF50FFB-E500-F54E-B602-DE10ED420F5B}"/>
          </ac:spMkLst>
        </pc:spChg>
        <pc:spChg chg="add mod">
          <ac:chgData name="Meier, Simone (SekTW)" userId="f827fa86-1fc2-4bed-a372-fca7cf1e1eb1" providerId="ADAL" clId="{593E3C47-9B1D-534B-96A7-ECB6E4500455}" dt="2019-11-14T09:57:59.035" v="1982" actId="1038"/>
          <ac:spMkLst>
            <pc:docMk/>
            <pc:sldMk cId="2024944547" sldId="316"/>
            <ac:spMk id="9" creationId="{0B040830-4486-3347-AE03-79A2C97C126F}"/>
          </ac:spMkLst>
        </pc:spChg>
        <pc:picChg chg="add mod">
          <ac:chgData name="Meier, Simone (SekTW)" userId="f827fa86-1fc2-4bed-a372-fca7cf1e1eb1" providerId="ADAL" clId="{593E3C47-9B1D-534B-96A7-ECB6E4500455}" dt="2019-11-10T11:14:44.407" v="472" actId="1076"/>
          <ac:picMkLst>
            <pc:docMk/>
            <pc:sldMk cId="2024944547" sldId="316"/>
            <ac:picMk id="6" creationId="{8ECDC5A0-1412-7643-B2EC-04985A2691FC}"/>
          </ac:picMkLst>
        </pc:picChg>
        <pc:picChg chg="add mod">
          <ac:chgData name="Meier, Simone (SekTW)" userId="f827fa86-1fc2-4bed-a372-fca7cf1e1eb1" providerId="ADAL" clId="{593E3C47-9B1D-534B-96A7-ECB6E4500455}" dt="2019-11-14T09:58:02.989" v="1983" actId="14100"/>
          <ac:picMkLst>
            <pc:docMk/>
            <pc:sldMk cId="2024944547" sldId="316"/>
            <ac:picMk id="8" creationId="{627A1945-76D5-F54C-9B8D-5186F44E5233}"/>
          </ac:picMkLst>
        </pc:picChg>
        <pc:picChg chg="add del mod">
          <ac:chgData name="Meier, Simone (SekTW)" userId="f827fa86-1fc2-4bed-a372-fca7cf1e1eb1" providerId="ADAL" clId="{593E3C47-9B1D-534B-96A7-ECB6E4500455}" dt="2019-11-10T11:14:55.173" v="474"/>
          <ac:picMkLst>
            <pc:docMk/>
            <pc:sldMk cId="2024944547" sldId="316"/>
            <ac:picMk id="9" creationId="{86D8B1C5-9A2E-BD45-83E8-B30C8293E951}"/>
          </ac:picMkLst>
        </pc:picChg>
        <pc:picChg chg="add del mod">
          <ac:chgData name="Meier, Simone (SekTW)" userId="f827fa86-1fc2-4bed-a372-fca7cf1e1eb1" providerId="ADAL" clId="{593E3C47-9B1D-534B-96A7-ECB6E4500455}" dt="2019-11-10T11:15:01.070" v="476" actId="478"/>
          <ac:picMkLst>
            <pc:docMk/>
            <pc:sldMk cId="2024944547" sldId="316"/>
            <ac:picMk id="11" creationId="{3F5B9788-2DA8-6348-8203-8BF4094CDAAA}"/>
          </ac:picMkLst>
        </pc:picChg>
        <pc:picChg chg="add mod">
          <ac:chgData name="Meier, Simone (SekTW)" userId="f827fa86-1fc2-4bed-a372-fca7cf1e1eb1" providerId="ADAL" clId="{593E3C47-9B1D-534B-96A7-ECB6E4500455}" dt="2019-11-14T09:57:22.231" v="1956" actId="1076"/>
          <ac:picMkLst>
            <pc:docMk/>
            <pc:sldMk cId="2024944547" sldId="316"/>
            <ac:picMk id="13" creationId="{B0E69E2C-6C23-7F49-806E-6D17B3C59A32}"/>
          </ac:picMkLst>
        </pc:picChg>
        <pc:picChg chg="del">
          <ac:chgData name="Meier, Simone (SekTW)" userId="f827fa86-1fc2-4bed-a372-fca7cf1e1eb1" providerId="ADAL" clId="{593E3C47-9B1D-534B-96A7-ECB6E4500455}" dt="2019-11-10T11:08:27.912" v="444" actId="478"/>
          <ac:picMkLst>
            <pc:docMk/>
            <pc:sldMk cId="2024944547" sldId="316"/>
            <ac:picMk id="15" creationId="{DF00C3AA-A823-F84F-9F67-42C33B7FCD7A}"/>
          </ac:picMkLst>
        </pc:picChg>
      </pc:sldChg>
      <pc:sldChg chg="addSp delSp modSp add modAnim">
        <pc:chgData name="Meier, Simone (SekTW)" userId="f827fa86-1fc2-4bed-a372-fca7cf1e1eb1" providerId="ADAL" clId="{593E3C47-9B1D-534B-96A7-ECB6E4500455}" dt="2019-11-17T11:12:00.005" v="2110" actId="313"/>
        <pc:sldMkLst>
          <pc:docMk/>
          <pc:sldMk cId="4160589244" sldId="317"/>
        </pc:sldMkLst>
        <pc:spChg chg="mod">
          <ac:chgData name="Meier, Simone (SekTW)" userId="f827fa86-1fc2-4bed-a372-fca7cf1e1eb1" providerId="ADAL" clId="{593E3C47-9B1D-534B-96A7-ECB6E4500455}" dt="2019-11-10T14:29:19.361" v="1320" actId="20577"/>
          <ac:spMkLst>
            <pc:docMk/>
            <pc:sldMk cId="4160589244" sldId="317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1:29:09.752" v="566" actId="20577"/>
          <ac:spMkLst>
            <pc:docMk/>
            <pc:sldMk cId="4160589244" sldId="317"/>
            <ac:spMk id="4" creationId="{7AF50FFB-E500-F54E-B602-DE10ED420F5B}"/>
          </ac:spMkLst>
        </pc:spChg>
        <pc:spChg chg="add mod">
          <ac:chgData name="Meier, Simone (SekTW)" userId="f827fa86-1fc2-4bed-a372-fca7cf1e1eb1" providerId="ADAL" clId="{593E3C47-9B1D-534B-96A7-ECB6E4500455}" dt="2019-11-17T11:12:00.005" v="2110" actId="313"/>
          <ac:spMkLst>
            <pc:docMk/>
            <pc:sldMk cId="4160589244" sldId="317"/>
            <ac:spMk id="16" creationId="{39B034DC-A00D-F74A-A72E-4EB73EE524B3}"/>
          </ac:spMkLst>
        </pc:spChg>
        <pc:picChg chg="add del mod">
          <ac:chgData name="Meier, Simone (SekTW)" userId="f827fa86-1fc2-4bed-a372-fca7cf1e1eb1" providerId="ADAL" clId="{593E3C47-9B1D-534B-96A7-ECB6E4500455}" dt="2019-11-17T11:06:59.056" v="1997" actId="478"/>
          <ac:picMkLst>
            <pc:docMk/>
            <pc:sldMk cId="4160589244" sldId="317"/>
            <ac:picMk id="6" creationId="{916E1717-481D-BC49-8603-B9580EA99664}"/>
          </ac:picMkLst>
        </pc:picChg>
        <pc:picChg chg="add del mod">
          <ac:chgData name="Meier, Simone (SekTW)" userId="f827fa86-1fc2-4bed-a372-fca7cf1e1eb1" providerId="ADAL" clId="{593E3C47-9B1D-534B-96A7-ECB6E4500455}" dt="2019-11-10T11:27:34.827" v="553" actId="478"/>
          <ac:picMkLst>
            <pc:docMk/>
            <pc:sldMk cId="4160589244" sldId="317"/>
            <ac:picMk id="6" creationId="{CAB150D3-5816-674D-8EA8-79270F0F120E}"/>
          </ac:picMkLst>
        </pc:picChg>
        <pc:picChg chg="add mod">
          <ac:chgData name="Meier, Simone (SekTW)" userId="f827fa86-1fc2-4bed-a372-fca7cf1e1eb1" providerId="ADAL" clId="{593E3C47-9B1D-534B-96A7-ECB6E4500455}" dt="2019-11-10T11:27:44.093" v="558" actId="1076"/>
          <ac:picMkLst>
            <pc:docMk/>
            <pc:sldMk cId="4160589244" sldId="317"/>
            <ac:picMk id="9" creationId="{B3D0F27B-7FB7-F749-8031-A844A28EFFD0}"/>
          </ac:picMkLst>
        </pc:picChg>
        <pc:picChg chg="add del mod">
          <ac:chgData name="Meier, Simone (SekTW)" userId="f827fa86-1fc2-4bed-a372-fca7cf1e1eb1" providerId="ADAL" clId="{593E3C47-9B1D-534B-96A7-ECB6E4500455}" dt="2019-11-17T11:08:15.839" v="2007" actId="478"/>
          <ac:picMkLst>
            <pc:docMk/>
            <pc:sldMk cId="4160589244" sldId="317"/>
            <ac:picMk id="10" creationId="{30C43A0C-0A81-5747-BB9E-2A375F04DEC5}"/>
          </ac:picMkLst>
        </pc:picChg>
        <pc:picChg chg="add mod">
          <ac:chgData name="Meier, Simone (SekTW)" userId="f827fa86-1fc2-4bed-a372-fca7cf1e1eb1" providerId="ADAL" clId="{593E3C47-9B1D-534B-96A7-ECB6E4500455}" dt="2019-11-10T11:28:35.392" v="564" actId="1076"/>
          <ac:picMkLst>
            <pc:docMk/>
            <pc:sldMk cId="4160589244" sldId="317"/>
            <ac:picMk id="11" creationId="{C16B6659-1E45-8441-991C-06A14EEDA1B4}"/>
          </ac:picMkLst>
        </pc:picChg>
        <pc:picChg chg="add del mod">
          <ac:chgData name="Meier, Simone (SekTW)" userId="f827fa86-1fc2-4bed-a372-fca7cf1e1eb1" providerId="ADAL" clId="{593E3C47-9B1D-534B-96A7-ECB6E4500455}" dt="2019-11-17T11:09:02.181" v="2015" actId="478"/>
          <ac:picMkLst>
            <pc:docMk/>
            <pc:sldMk cId="4160589244" sldId="317"/>
            <ac:picMk id="13" creationId="{57EBA1DB-45AC-B948-8E88-D52FA41E270D}"/>
          </ac:picMkLst>
        </pc:picChg>
        <pc:picChg chg="add mod">
          <ac:chgData name="Meier, Simone (SekTW)" userId="f827fa86-1fc2-4bed-a372-fca7cf1e1eb1" providerId="ADAL" clId="{593E3C47-9B1D-534B-96A7-ECB6E4500455}" dt="2019-11-17T11:09:21.909" v="2023" actId="14100"/>
          <ac:picMkLst>
            <pc:docMk/>
            <pc:sldMk cId="4160589244" sldId="317"/>
            <ac:picMk id="15" creationId="{3B85F81B-DBEB-1B48-BF0C-E0616F20D754}"/>
          </ac:picMkLst>
        </pc:picChg>
        <pc:picChg chg="del">
          <ac:chgData name="Meier, Simone (SekTW)" userId="f827fa86-1fc2-4bed-a372-fca7cf1e1eb1" providerId="ADAL" clId="{593E3C47-9B1D-534B-96A7-ECB6E4500455}" dt="2019-11-10T11:26:14.714" v="548" actId="478"/>
          <ac:picMkLst>
            <pc:docMk/>
            <pc:sldMk cId="4160589244" sldId="317"/>
            <ac:picMk id="15" creationId="{DF00C3AA-A823-F84F-9F67-42C33B7FCD7A}"/>
          </ac:picMkLst>
        </pc:picChg>
      </pc:sldChg>
      <pc:sldChg chg="addSp delSp modSp add modAnim modNotesTx">
        <pc:chgData name="Meier, Simone (SekTW)" userId="f827fa86-1fc2-4bed-a372-fca7cf1e1eb1" providerId="ADAL" clId="{593E3C47-9B1D-534B-96A7-ECB6E4500455}" dt="2019-11-14T09:50:00.435" v="1955" actId="1037"/>
        <pc:sldMkLst>
          <pc:docMk/>
          <pc:sldMk cId="1893405849" sldId="318"/>
        </pc:sldMkLst>
        <pc:spChg chg="mod">
          <ac:chgData name="Meier, Simone (SekTW)" userId="f827fa86-1fc2-4bed-a372-fca7cf1e1eb1" providerId="ADAL" clId="{593E3C47-9B1D-534B-96A7-ECB6E4500455}" dt="2019-11-10T11:22:02.358" v="532" actId="20577"/>
          <ac:spMkLst>
            <pc:docMk/>
            <pc:sldMk cId="1893405849" sldId="318"/>
            <ac:spMk id="4" creationId="{7AF50FFB-E500-F54E-B602-DE10ED420F5B}"/>
          </ac:spMkLst>
        </pc:spChg>
        <pc:picChg chg="del">
          <ac:chgData name="Meier, Simone (SekTW)" userId="f827fa86-1fc2-4bed-a372-fca7cf1e1eb1" providerId="ADAL" clId="{593E3C47-9B1D-534B-96A7-ECB6E4500455}" dt="2019-11-10T11:21:40.899" v="511" actId="478"/>
          <ac:picMkLst>
            <pc:docMk/>
            <pc:sldMk cId="1893405849" sldId="318"/>
            <ac:picMk id="6" creationId="{8ECDC5A0-1412-7643-B2EC-04985A2691FC}"/>
          </ac:picMkLst>
        </pc:picChg>
        <pc:picChg chg="add del mod">
          <ac:chgData name="Meier, Simone (SekTW)" userId="f827fa86-1fc2-4bed-a372-fca7cf1e1eb1" providerId="ADAL" clId="{593E3C47-9B1D-534B-96A7-ECB6E4500455}" dt="2019-11-14T09:47:47.967" v="1934" actId="478"/>
          <ac:picMkLst>
            <pc:docMk/>
            <pc:sldMk cId="1893405849" sldId="318"/>
            <ac:picMk id="6" creationId="{A106B702-D2A1-6A41-B0A2-F17EB395CC6B}"/>
          </ac:picMkLst>
        </pc:picChg>
        <pc:picChg chg="add del">
          <ac:chgData name="Meier, Simone (SekTW)" userId="f827fa86-1fc2-4bed-a372-fca7cf1e1eb1" providerId="ADAL" clId="{593E3C47-9B1D-534B-96A7-ECB6E4500455}" dt="2019-11-10T11:22:01.668" v="531"/>
          <ac:picMkLst>
            <pc:docMk/>
            <pc:sldMk cId="1893405849" sldId="318"/>
            <ac:picMk id="8" creationId="{45D65C01-CD54-2548-B7BC-30933F327C46}"/>
          </ac:picMkLst>
        </pc:picChg>
        <pc:picChg chg="add del mod">
          <ac:chgData name="Meier, Simone (SekTW)" userId="f827fa86-1fc2-4bed-a372-fca7cf1e1eb1" providerId="ADAL" clId="{593E3C47-9B1D-534B-96A7-ECB6E4500455}" dt="2019-11-10T11:23:19.313" v="536" actId="478"/>
          <ac:picMkLst>
            <pc:docMk/>
            <pc:sldMk cId="1893405849" sldId="318"/>
            <ac:picMk id="9" creationId="{8C63DD6F-7462-E743-B585-0B795E6ADE39}"/>
          </ac:picMkLst>
        </pc:picChg>
        <pc:picChg chg="add mod">
          <ac:chgData name="Meier, Simone (SekTW)" userId="f827fa86-1fc2-4bed-a372-fca7cf1e1eb1" providerId="ADAL" clId="{593E3C47-9B1D-534B-96A7-ECB6E4500455}" dt="2019-11-14T09:48:15.596" v="1942" actId="1038"/>
          <ac:picMkLst>
            <pc:docMk/>
            <pc:sldMk cId="1893405849" sldId="318"/>
            <ac:picMk id="9" creationId="{A9A3CB66-B311-8B4D-AC1B-11AFD81F110E}"/>
          </ac:picMkLst>
        </pc:picChg>
        <pc:picChg chg="add mod">
          <ac:chgData name="Meier, Simone (SekTW)" userId="f827fa86-1fc2-4bed-a372-fca7cf1e1eb1" providerId="ADAL" clId="{593E3C47-9B1D-534B-96A7-ECB6E4500455}" dt="2019-11-10T11:23:52.132" v="539" actId="1076"/>
          <ac:picMkLst>
            <pc:docMk/>
            <pc:sldMk cId="1893405849" sldId="318"/>
            <ac:picMk id="10" creationId="{940B88EB-E300-5F4E-95CA-D5FAD1FE023D}"/>
          </ac:picMkLst>
        </pc:picChg>
        <pc:picChg chg="add mod">
          <ac:chgData name="Meier, Simone (SekTW)" userId="f827fa86-1fc2-4bed-a372-fca7cf1e1eb1" providerId="ADAL" clId="{593E3C47-9B1D-534B-96A7-ECB6E4500455}" dt="2019-11-14T09:50:00.435" v="1955" actId="1037"/>
          <ac:picMkLst>
            <pc:docMk/>
            <pc:sldMk cId="1893405849" sldId="318"/>
            <ac:picMk id="12" creationId="{144FF69C-06AE-1643-8D4D-5F5800AEB40F}"/>
          </ac:picMkLst>
        </pc:picChg>
        <pc:picChg chg="del">
          <ac:chgData name="Meier, Simone (SekTW)" userId="f827fa86-1fc2-4bed-a372-fca7cf1e1eb1" providerId="ADAL" clId="{593E3C47-9B1D-534B-96A7-ECB6E4500455}" dt="2019-11-10T11:21:43.301" v="512" actId="478"/>
          <ac:picMkLst>
            <pc:docMk/>
            <pc:sldMk cId="1893405849" sldId="318"/>
            <ac:picMk id="13" creationId="{B0E69E2C-6C23-7F49-806E-6D17B3C59A32}"/>
          </ac:picMkLst>
        </pc:picChg>
      </pc:sldChg>
      <pc:sldChg chg="addSp delSp modSp add">
        <pc:chgData name="Meier, Simone (SekTW)" userId="f827fa86-1fc2-4bed-a372-fca7cf1e1eb1" providerId="ADAL" clId="{593E3C47-9B1D-534B-96A7-ECB6E4500455}" dt="2019-11-10T14:29:52.853" v="1360" actId="20577"/>
        <pc:sldMkLst>
          <pc:docMk/>
          <pc:sldMk cId="3575775823" sldId="319"/>
        </pc:sldMkLst>
        <pc:spChg chg="mod">
          <ac:chgData name="Meier, Simone (SekTW)" userId="f827fa86-1fc2-4bed-a372-fca7cf1e1eb1" providerId="ADAL" clId="{593E3C47-9B1D-534B-96A7-ECB6E4500455}" dt="2019-11-10T14:29:52.853" v="1360" actId="20577"/>
          <ac:spMkLst>
            <pc:docMk/>
            <pc:sldMk cId="3575775823" sldId="319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1:33:49.234" v="568" actId="20577"/>
          <ac:spMkLst>
            <pc:docMk/>
            <pc:sldMk cId="3575775823" sldId="319"/>
            <ac:spMk id="4" creationId="{7AF50FFB-E500-F54E-B602-DE10ED420F5B}"/>
          </ac:spMkLst>
        </pc:spChg>
        <pc:picChg chg="add mod">
          <ac:chgData name="Meier, Simone (SekTW)" userId="f827fa86-1fc2-4bed-a372-fca7cf1e1eb1" providerId="ADAL" clId="{593E3C47-9B1D-534B-96A7-ECB6E4500455}" dt="2019-11-10T11:38:05.129" v="597" actId="1037"/>
          <ac:picMkLst>
            <pc:docMk/>
            <pc:sldMk cId="3575775823" sldId="319"/>
            <ac:picMk id="6" creationId="{B5B64D15-D17D-A24A-8A28-B270A0B6E920}"/>
          </ac:picMkLst>
        </pc:picChg>
        <pc:picChg chg="add mod">
          <ac:chgData name="Meier, Simone (SekTW)" userId="f827fa86-1fc2-4bed-a372-fca7cf1e1eb1" providerId="ADAL" clId="{593E3C47-9B1D-534B-96A7-ECB6E4500455}" dt="2019-11-10T11:38:38.586" v="608"/>
          <ac:picMkLst>
            <pc:docMk/>
            <pc:sldMk cId="3575775823" sldId="319"/>
            <ac:picMk id="9" creationId="{54FD21B4-7A99-8A4F-A002-3471B041304E}"/>
          </ac:picMkLst>
        </pc:picChg>
        <pc:picChg chg="add mod">
          <ac:chgData name="Meier, Simone (SekTW)" userId="f827fa86-1fc2-4bed-a372-fca7cf1e1eb1" providerId="ADAL" clId="{593E3C47-9B1D-534B-96A7-ECB6E4500455}" dt="2019-11-10T11:38:42.584" v="609"/>
          <ac:picMkLst>
            <pc:docMk/>
            <pc:sldMk cId="3575775823" sldId="319"/>
            <ac:picMk id="11" creationId="{83E6D054-AF8D-2845-AA39-7D3209EA5FA7}"/>
          </ac:picMkLst>
        </pc:picChg>
        <pc:picChg chg="del">
          <ac:chgData name="Meier, Simone (SekTW)" userId="f827fa86-1fc2-4bed-a372-fca7cf1e1eb1" providerId="ADAL" clId="{593E3C47-9B1D-534B-96A7-ECB6E4500455}" dt="2019-11-10T11:33:50.576" v="569" actId="478"/>
          <ac:picMkLst>
            <pc:docMk/>
            <pc:sldMk cId="3575775823" sldId="319"/>
            <ac:picMk id="15" creationId="{DF00C3AA-A823-F84F-9F67-42C33B7FCD7A}"/>
          </ac:picMkLst>
        </pc:picChg>
      </pc:sldChg>
      <pc:sldChg chg="addSp delSp modSp add">
        <pc:chgData name="Meier, Simone (SekTW)" userId="f827fa86-1fc2-4bed-a372-fca7cf1e1eb1" providerId="ADAL" clId="{593E3C47-9B1D-534B-96A7-ECB6E4500455}" dt="2019-11-10T11:54:52.934" v="759" actId="14100"/>
        <pc:sldMkLst>
          <pc:docMk/>
          <pc:sldMk cId="54077123" sldId="320"/>
        </pc:sldMkLst>
        <pc:spChg chg="mod">
          <ac:chgData name="Meier, Simone (SekTW)" userId="f827fa86-1fc2-4bed-a372-fca7cf1e1eb1" providerId="ADAL" clId="{593E3C47-9B1D-534B-96A7-ECB6E4500455}" dt="2019-11-10T11:48:05.378" v="698" actId="20577"/>
          <ac:spMkLst>
            <pc:docMk/>
            <pc:sldMk cId="54077123" sldId="320"/>
            <ac:spMk id="4" creationId="{7AF50FFB-E500-F54E-B602-DE10ED420F5B}"/>
          </ac:spMkLst>
        </pc:spChg>
        <pc:spChg chg="add mod">
          <ac:chgData name="Meier, Simone (SekTW)" userId="f827fa86-1fc2-4bed-a372-fca7cf1e1eb1" providerId="ADAL" clId="{593E3C47-9B1D-534B-96A7-ECB6E4500455}" dt="2019-11-10T11:54:38.711" v="747" actId="1036"/>
          <ac:spMkLst>
            <pc:docMk/>
            <pc:sldMk cId="54077123" sldId="320"/>
            <ac:spMk id="13" creationId="{926DE7F9-27A4-D748-B80E-DDBF0E53340E}"/>
          </ac:spMkLst>
        </pc:spChg>
        <pc:spChg chg="add mod">
          <ac:chgData name="Meier, Simone (SekTW)" userId="f827fa86-1fc2-4bed-a372-fca7cf1e1eb1" providerId="ADAL" clId="{593E3C47-9B1D-534B-96A7-ECB6E4500455}" dt="2019-11-10T11:54:43.948" v="757" actId="1036"/>
          <ac:spMkLst>
            <pc:docMk/>
            <pc:sldMk cId="54077123" sldId="320"/>
            <ac:spMk id="14" creationId="{C156E6A6-ED8E-954E-B963-45F222A79D57}"/>
          </ac:spMkLst>
        </pc:spChg>
        <pc:picChg chg="del">
          <ac:chgData name="Meier, Simone (SekTW)" userId="f827fa86-1fc2-4bed-a372-fca7cf1e1eb1" providerId="ADAL" clId="{593E3C47-9B1D-534B-96A7-ECB6E4500455}" dt="2019-11-10T11:43:18.428" v="665" actId="478"/>
          <ac:picMkLst>
            <pc:docMk/>
            <pc:sldMk cId="54077123" sldId="320"/>
            <ac:picMk id="6" creationId="{B5B64D15-D17D-A24A-8A28-B270A0B6E920}"/>
          </ac:picMkLst>
        </pc:picChg>
        <pc:picChg chg="add mod">
          <ac:chgData name="Meier, Simone (SekTW)" userId="f827fa86-1fc2-4bed-a372-fca7cf1e1eb1" providerId="ADAL" clId="{593E3C47-9B1D-534B-96A7-ECB6E4500455}" dt="2019-11-10T11:54:52.934" v="759" actId="14100"/>
          <ac:picMkLst>
            <pc:docMk/>
            <pc:sldMk cId="54077123" sldId="320"/>
            <ac:picMk id="8" creationId="{1106BDB6-8BA4-0F48-BD97-9D37F072D39F}"/>
          </ac:picMkLst>
        </pc:picChg>
        <pc:picChg chg="del">
          <ac:chgData name="Meier, Simone (SekTW)" userId="f827fa86-1fc2-4bed-a372-fca7cf1e1eb1" providerId="ADAL" clId="{593E3C47-9B1D-534B-96A7-ECB6E4500455}" dt="2019-11-10T11:43:15.710" v="663" actId="478"/>
          <ac:picMkLst>
            <pc:docMk/>
            <pc:sldMk cId="54077123" sldId="320"/>
            <ac:picMk id="9" creationId="{54FD21B4-7A99-8A4F-A002-3471B041304E}"/>
          </ac:picMkLst>
        </pc:picChg>
        <pc:picChg chg="del">
          <ac:chgData name="Meier, Simone (SekTW)" userId="f827fa86-1fc2-4bed-a372-fca7cf1e1eb1" providerId="ADAL" clId="{593E3C47-9B1D-534B-96A7-ECB6E4500455}" dt="2019-11-10T11:43:16.458" v="664" actId="478"/>
          <ac:picMkLst>
            <pc:docMk/>
            <pc:sldMk cId="54077123" sldId="320"/>
            <ac:picMk id="11" creationId="{83E6D054-AF8D-2845-AA39-7D3209EA5FA7}"/>
          </ac:picMkLst>
        </pc:picChg>
        <pc:picChg chg="add del">
          <ac:chgData name="Meier, Simone (SekTW)" userId="f827fa86-1fc2-4bed-a372-fca7cf1e1eb1" providerId="ADAL" clId="{593E3C47-9B1D-534B-96A7-ECB6E4500455}" dt="2019-11-10T11:53:57.712" v="709"/>
          <ac:picMkLst>
            <pc:docMk/>
            <pc:sldMk cId="54077123" sldId="320"/>
            <ac:picMk id="12" creationId="{81E1ADE9-52F9-CE41-A5F3-5A6790AAA7B3}"/>
          </ac:picMkLst>
        </pc:picChg>
      </pc:sldChg>
      <pc:sldChg chg="addSp delSp modSp add">
        <pc:chgData name="Meier, Simone (SekTW)" userId="f827fa86-1fc2-4bed-a372-fca7cf1e1eb1" providerId="ADAL" clId="{593E3C47-9B1D-534B-96A7-ECB6E4500455}" dt="2019-11-10T14:29:54.998" v="1362" actId="20577"/>
        <pc:sldMkLst>
          <pc:docMk/>
          <pc:sldMk cId="988514983" sldId="321"/>
        </pc:sldMkLst>
        <pc:spChg chg="mod">
          <ac:chgData name="Meier, Simone (SekTW)" userId="f827fa86-1fc2-4bed-a372-fca7cf1e1eb1" providerId="ADAL" clId="{593E3C47-9B1D-534B-96A7-ECB6E4500455}" dt="2019-11-10T14:29:28.467" v="1330" actId="20577"/>
          <ac:spMkLst>
            <pc:docMk/>
            <pc:sldMk cId="988514983" sldId="321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4:29:54.998" v="1362" actId="20577"/>
          <ac:spMkLst>
            <pc:docMk/>
            <pc:sldMk cId="988514983" sldId="321"/>
            <ac:spMk id="4" creationId="{7AF50FFB-E500-F54E-B602-DE10ED420F5B}"/>
          </ac:spMkLst>
        </pc:spChg>
        <pc:picChg chg="add mod">
          <ac:chgData name="Meier, Simone (SekTW)" userId="f827fa86-1fc2-4bed-a372-fca7cf1e1eb1" providerId="ADAL" clId="{593E3C47-9B1D-534B-96A7-ECB6E4500455}" dt="2019-11-10T11:50:13.546" v="707" actId="1076"/>
          <ac:picMkLst>
            <pc:docMk/>
            <pc:sldMk cId="988514983" sldId="321"/>
            <ac:picMk id="8" creationId="{F87707E5-E613-9F4B-9E1A-4FE7E74CEA5D}"/>
          </ac:picMkLst>
        </pc:picChg>
        <pc:picChg chg="del">
          <ac:chgData name="Meier, Simone (SekTW)" userId="f827fa86-1fc2-4bed-a372-fca7cf1e1eb1" providerId="ADAL" clId="{593E3C47-9B1D-534B-96A7-ECB6E4500455}" dt="2019-11-10T11:49:48.700" v="703" actId="478"/>
          <ac:picMkLst>
            <pc:docMk/>
            <pc:sldMk cId="988514983" sldId="321"/>
            <ac:picMk id="9" creationId="{B3D0F27B-7FB7-F749-8031-A844A28EFFD0}"/>
          </ac:picMkLst>
        </pc:picChg>
        <pc:picChg chg="del">
          <ac:chgData name="Meier, Simone (SekTW)" userId="f827fa86-1fc2-4bed-a372-fca7cf1e1eb1" providerId="ADAL" clId="{593E3C47-9B1D-534B-96A7-ECB6E4500455}" dt="2019-11-10T11:49:44.817" v="702" actId="478"/>
          <ac:picMkLst>
            <pc:docMk/>
            <pc:sldMk cId="988514983" sldId="321"/>
            <ac:picMk id="11" creationId="{C16B6659-1E45-8441-991C-06A14EEDA1B4}"/>
          </ac:picMkLst>
        </pc:picChg>
      </pc:sldChg>
      <pc:sldChg chg="addSp delSp modSp add ord">
        <pc:chgData name="Meier, Simone (SekTW)" userId="f827fa86-1fc2-4bed-a372-fca7cf1e1eb1" providerId="ADAL" clId="{593E3C47-9B1D-534B-96A7-ECB6E4500455}" dt="2019-11-10T13:40:59.991" v="1014" actId="1036"/>
        <pc:sldMkLst>
          <pc:docMk/>
          <pc:sldMk cId="3275501657" sldId="323"/>
        </pc:sldMkLst>
        <pc:spChg chg="mod">
          <ac:chgData name="Meier, Simone (SekTW)" userId="f827fa86-1fc2-4bed-a372-fca7cf1e1eb1" providerId="ADAL" clId="{593E3C47-9B1D-534B-96A7-ECB6E4500455}" dt="2019-11-10T13:25:29.705" v="1005" actId="20577"/>
          <ac:spMkLst>
            <pc:docMk/>
            <pc:sldMk cId="3275501657" sldId="323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3:25:25.023" v="1003" actId="20577"/>
          <ac:spMkLst>
            <pc:docMk/>
            <pc:sldMk cId="3275501657" sldId="323"/>
            <ac:spMk id="4" creationId="{7AF50FFB-E500-F54E-B602-DE10ED420F5B}"/>
          </ac:spMkLst>
        </pc:spChg>
        <pc:picChg chg="add del mod">
          <ac:chgData name="Meier, Simone (SekTW)" userId="f827fa86-1fc2-4bed-a372-fca7cf1e1eb1" providerId="ADAL" clId="{593E3C47-9B1D-534B-96A7-ECB6E4500455}" dt="2019-11-10T13:25:33.970" v="1006" actId="478"/>
          <ac:picMkLst>
            <pc:docMk/>
            <pc:sldMk cId="3275501657" sldId="323"/>
            <ac:picMk id="5" creationId="{86B3BA50-DA65-D540-9F04-63E3AB96BF5E}"/>
          </ac:picMkLst>
        </pc:picChg>
        <pc:picChg chg="add mod">
          <ac:chgData name="Meier, Simone (SekTW)" userId="f827fa86-1fc2-4bed-a372-fca7cf1e1eb1" providerId="ADAL" clId="{593E3C47-9B1D-534B-96A7-ECB6E4500455}" dt="2019-11-10T13:40:59.991" v="1014" actId="1036"/>
          <ac:picMkLst>
            <pc:docMk/>
            <pc:sldMk cId="3275501657" sldId="323"/>
            <ac:picMk id="7" creationId="{8C548F14-6606-A241-A8FA-426C27EC5E17}"/>
          </ac:picMkLst>
        </pc:picChg>
        <pc:picChg chg="add mod">
          <ac:chgData name="Meier, Simone (SekTW)" userId="f827fa86-1fc2-4bed-a372-fca7cf1e1eb1" providerId="ADAL" clId="{593E3C47-9B1D-534B-96A7-ECB6E4500455}" dt="2019-11-10T13:28:31.080" v="1012"/>
          <ac:picMkLst>
            <pc:docMk/>
            <pc:sldMk cId="3275501657" sldId="323"/>
            <ac:picMk id="9" creationId="{4CE39B7D-03FB-BA42-AAF7-876492A4D18D}"/>
          </ac:picMkLst>
        </pc:picChg>
      </pc:sldChg>
      <pc:sldChg chg="delSp modSp add">
        <pc:chgData name="Meier, Simone (SekTW)" userId="f827fa86-1fc2-4bed-a372-fca7cf1e1eb1" providerId="ADAL" clId="{593E3C47-9B1D-534B-96A7-ECB6E4500455}" dt="2019-11-10T13:20:14.296" v="965" actId="1076"/>
        <pc:sldMkLst>
          <pc:docMk/>
          <pc:sldMk cId="28901559" sldId="324"/>
        </pc:sldMkLst>
        <pc:picChg chg="mod modCrop">
          <ac:chgData name="Meier, Simone (SekTW)" userId="f827fa86-1fc2-4bed-a372-fca7cf1e1eb1" providerId="ADAL" clId="{593E3C47-9B1D-534B-96A7-ECB6E4500455}" dt="2019-11-10T13:20:14.296" v="965" actId="1076"/>
          <ac:picMkLst>
            <pc:docMk/>
            <pc:sldMk cId="28901559" sldId="324"/>
            <ac:picMk id="5" creationId="{B83BD54E-7BEC-EE4A-9401-3C9D10CA5966}"/>
          </ac:picMkLst>
        </pc:picChg>
        <pc:picChg chg="del">
          <ac:chgData name="Meier, Simone (SekTW)" userId="f827fa86-1fc2-4bed-a372-fca7cf1e1eb1" providerId="ADAL" clId="{593E3C47-9B1D-534B-96A7-ECB6E4500455}" dt="2019-11-10T13:19:58.570" v="962" actId="478"/>
          <ac:picMkLst>
            <pc:docMk/>
            <pc:sldMk cId="28901559" sldId="324"/>
            <ac:picMk id="7" creationId="{3C1D8094-F5CF-744B-A537-B7F44C73EAC4}"/>
          </ac:picMkLst>
        </pc:picChg>
      </pc:sldChg>
      <pc:sldChg chg="addSp delSp modSp add ord">
        <pc:chgData name="Meier, Simone (SekTW)" userId="f827fa86-1fc2-4bed-a372-fca7cf1e1eb1" providerId="ADAL" clId="{593E3C47-9B1D-534B-96A7-ECB6E4500455}" dt="2019-11-10T13:25:17.725" v="998" actId="20577"/>
        <pc:sldMkLst>
          <pc:docMk/>
          <pc:sldMk cId="1859687550" sldId="325"/>
        </pc:sldMkLst>
        <pc:spChg chg="mod">
          <ac:chgData name="Meier, Simone (SekTW)" userId="f827fa86-1fc2-4bed-a372-fca7cf1e1eb1" providerId="ADAL" clId="{593E3C47-9B1D-534B-96A7-ECB6E4500455}" dt="2019-11-10T13:23:04.789" v="974" actId="20577"/>
          <ac:spMkLst>
            <pc:docMk/>
            <pc:sldMk cId="1859687550" sldId="325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3:25:17.725" v="998" actId="20577"/>
          <ac:spMkLst>
            <pc:docMk/>
            <pc:sldMk cId="1859687550" sldId="325"/>
            <ac:spMk id="4" creationId="{7AF50FFB-E500-F54E-B602-DE10ED420F5B}"/>
          </ac:spMkLst>
        </pc:spChg>
        <pc:picChg chg="del">
          <ac:chgData name="Meier, Simone (SekTW)" userId="f827fa86-1fc2-4bed-a372-fca7cf1e1eb1" providerId="ADAL" clId="{593E3C47-9B1D-534B-96A7-ECB6E4500455}" dt="2019-11-10T13:24:24.403" v="979" actId="478"/>
          <ac:picMkLst>
            <pc:docMk/>
            <pc:sldMk cId="1859687550" sldId="325"/>
            <ac:picMk id="5" creationId="{86B3BA50-DA65-D540-9F04-63E3AB96BF5E}"/>
          </ac:picMkLst>
        </pc:picChg>
        <pc:picChg chg="add mod">
          <ac:chgData name="Meier, Simone (SekTW)" userId="f827fa86-1fc2-4bed-a372-fca7cf1e1eb1" providerId="ADAL" clId="{593E3C47-9B1D-534B-96A7-ECB6E4500455}" dt="2019-11-10T13:25:11.313" v="997" actId="1038"/>
          <ac:picMkLst>
            <pc:docMk/>
            <pc:sldMk cId="1859687550" sldId="325"/>
            <ac:picMk id="6" creationId="{74DC8813-DA50-7C45-9EAD-A0CD64A5047B}"/>
          </ac:picMkLst>
        </pc:picChg>
        <pc:picChg chg="add mod">
          <ac:chgData name="Meier, Simone (SekTW)" userId="f827fa86-1fc2-4bed-a372-fca7cf1e1eb1" providerId="ADAL" clId="{593E3C47-9B1D-534B-96A7-ECB6E4500455}" dt="2019-11-10T13:24:36.006" v="983" actId="1076"/>
          <ac:picMkLst>
            <pc:docMk/>
            <pc:sldMk cId="1859687550" sldId="325"/>
            <ac:picMk id="8" creationId="{CB664DB6-F8F1-234D-AEF9-6ACA7D18B667}"/>
          </ac:picMkLst>
        </pc:picChg>
      </pc:sldChg>
      <pc:sldChg chg="addSp delSp modSp add mod setBg">
        <pc:chgData name="Meier, Simone (SekTW)" userId="f827fa86-1fc2-4bed-a372-fca7cf1e1eb1" providerId="ADAL" clId="{593E3C47-9B1D-534B-96A7-ECB6E4500455}" dt="2019-11-10T14:05:46.825" v="1093" actId="1076"/>
        <pc:sldMkLst>
          <pc:docMk/>
          <pc:sldMk cId="2036372496" sldId="326"/>
        </pc:sldMkLst>
        <pc:spChg chg="mod">
          <ac:chgData name="Meier, Simone (SekTW)" userId="f827fa86-1fc2-4bed-a372-fca7cf1e1eb1" providerId="ADAL" clId="{593E3C47-9B1D-534B-96A7-ECB6E4500455}" dt="2019-11-10T14:05:30.589" v="1092" actId="26606"/>
          <ac:spMkLst>
            <pc:docMk/>
            <pc:sldMk cId="2036372496" sldId="326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4:05:30.589" v="1092" actId="26606"/>
          <ac:spMkLst>
            <pc:docMk/>
            <pc:sldMk cId="2036372496" sldId="326"/>
            <ac:spMk id="4" creationId="{7AF50FFB-E500-F54E-B602-DE10ED420F5B}"/>
          </ac:spMkLst>
        </pc:spChg>
        <pc:spChg chg="add">
          <ac:chgData name="Meier, Simone (SekTW)" userId="f827fa86-1fc2-4bed-a372-fca7cf1e1eb1" providerId="ADAL" clId="{593E3C47-9B1D-534B-96A7-ECB6E4500455}" dt="2019-11-10T14:05:30.589" v="1092" actId="26606"/>
          <ac:spMkLst>
            <pc:docMk/>
            <pc:sldMk cId="2036372496" sldId="326"/>
            <ac:spMk id="12" creationId="{3BAF1561-20C4-41FD-A35F-BF2B9E727F3E}"/>
          </ac:spMkLst>
        </pc:spChg>
        <pc:spChg chg="add">
          <ac:chgData name="Meier, Simone (SekTW)" userId="f827fa86-1fc2-4bed-a372-fca7cf1e1eb1" providerId="ADAL" clId="{593E3C47-9B1D-534B-96A7-ECB6E4500455}" dt="2019-11-10T14:05:30.589" v="1092" actId="26606"/>
          <ac:spMkLst>
            <pc:docMk/>
            <pc:sldMk cId="2036372496" sldId="326"/>
            <ac:spMk id="14" creationId="{839DC788-B140-4F3E-A91E-CB3E70ED940A}"/>
          </ac:spMkLst>
        </pc:spChg>
        <pc:picChg chg="add del mod">
          <ac:chgData name="Meier, Simone (SekTW)" userId="f827fa86-1fc2-4bed-a372-fca7cf1e1eb1" providerId="ADAL" clId="{593E3C47-9B1D-534B-96A7-ECB6E4500455}" dt="2019-11-10T14:05:14.459" v="1078"/>
          <ac:picMkLst>
            <pc:docMk/>
            <pc:sldMk cId="2036372496" sldId="326"/>
            <ac:picMk id="5" creationId="{7262130D-E021-014E-98AF-20655088A0D0}"/>
          </ac:picMkLst>
        </pc:picChg>
        <pc:picChg chg="add mod">
          <ac:chgData name="Meier, Simone (SekTW)" userId="f827fa86-1fc2-4bed-a372-fca7cf1e1eb1" providerId="ADAL" clId="{593E3C47-9B1D-534B-96A7-ECB6E4500455}" dt="2019-11-10T14:05:46.825" v="1093" actId="1076"/>
          <ac:picMkLst>
            <pc:docMk/>
            <pc:sldMk cId="2036372496" sldId="326"/>
            <ac:picMk id="7" creationId="{7E5B0BE9-6ED5-B84A-81EE-53143FAD88E8}"/>
          </ac:picMkLst>
        </pc:picChg>
        <pc:cxnChg chg="add">
          <ac:chgData name="Meier, Simone (SekTW)" userId="f827fa86-1fc2-4bed-a372-fca7cf1e1eb1" providerId="ADAL" clId="{593E3C47-9B1D-534B-96A7-ECB6E4500455}" dt="2019-11-10T14:05:30.589" v="1092" actId="26606"/>
          <ac:cxnSpMkLst>
            <pc:docMk/>
            <pc:sldMk cId="2036372496" sldId="326"/>
            <ac:cxnSpMk id="16" creationId="{FC18D930-0EEE-448F-ABF1-2AA3C83DA552}"/>
          </ac:cxnSpMkLst>
        </pc:cxnChg>
      </pc:sldChg>
      <pc:sldChg chg="addSp delSp modSp add">
        <pc:chgData name="Meier, Simone (SekTW)" userId="f827fa86-1fc2-4bed-a372-fca7cf1e1eb1" providerId="ADAL" clId="{593E3C47-9B1D-534B-96A7-ECB6E4500455}" dt="2019-11-10T13:47:55.487" v="1037" actId="1076"/>
        <pc:sldMkLst>
          <pc:docMk/>
          <pc:sldMk cId="3868056583" sldId="327"/>
        </pc:sldMkLst>
        <pc:picChg chg="del">
          <ac:chgData name="Meier, Simone (SekTW)" userId="f827fa86-1fc2-4bed-a372-fca7cf1e1eb1" providerId="ADAL" clId="{593E3C47-9B1D-534B-96A7-ECB6E4500455}" dt="2019-11-10T13:47:47.228" v="1034" actId="478"/>
          <ac:picMkLst>
            <pc:docMk/>
            <pc:sldMk cId="3868056583" sldId="327"/>
            <ac:picMk id="5" creationId="{FC836D6B-9BC5-E34D-B137-FA992AAD995B}"/>
          </ac:picMkLst>
        </pc:picChg>
        <pc:picChg chg="add mod">
          <ac:chgData name="Meier, Simone (SekTW)" userId="f827fa86-1fc2-4bed-a372-fca7cf1e1eb1" providerId="ADAL" clId="{593E3C47-9B1D-534B-96A7-ECB6E4500455}" dt="2019-11-10T13:47:55.487" v="1037" actId="1076"/>
          <ac:picMkLst>
            <pc:docMk/>
            <pc:sldMk cId="3868056583" sldId="327"/>
            <ac:picMk id="6" creationId="{0CFAF99C-F631-2F43-8EEB-76EE802F502E}"/>
          </ac:picMkLst>
        </pc:picChg>
      </pc:sldChg>
      <pc:sldChg chg="addSp delSp modSp add">
        <pc:chgData name="Meier, Simone (SekTW)" userId="f827fa86-1fc2-4bed-a372-fca7cf1e1eb1" providerId="ADAL" clId="{593E3C47-9B1D-534B-96A7-ECB6E4500455}" dt="2019-11-10T13:58:13.982" v="1050"/>
        <pc:sldMkLst>
          <pc:docMk/>
          <pc:sldMk cId="624175736" sldId="328"/>
        </pc:sldMkLst>
        <pc:picChg chg="add mod">
          <ac:chgData name="Meier, Simone (SekTW)" userId="f827fa86-1fc2-4bed-a372-fca7cf1e1eb1" providerId="ADAL" clId="{593E3C47-9B1D-534B-96A7-ECB6E4500455}" dt="2019-11-10T13:58:13.982" v="1050"/>
          <ac:picMkLst>
            <pc:docMk/>
            <pc:sldMk cId="624175736" sldId="328"/>
            <ac:picMk id="5" creationId="{F16ED71D-F0DC-E044-B515-75042814CBCC}"/>
          </ac:picMkLst>
        </pc:picChg>
        <pc:picChg chg="del">
          <ac:chgData name="Meier, Simone (SekTW)" userId="f827fa86-1fc2-4bed-a372-fca7cf1e1eb1" providerId="ADAL" clId="{593E3C47-9B1D-534B-96A7-ECB6E4500455}" dt="2019-11-10T13:57:37.641" v="1047" actId="478"/>
          <ac:picMkLst>
            <pc:docMk/>
            <pc:sldMk cId="624175736" sldId="328"/>
            <ac:picMk id="6" creationId="{0CFAF99C-F631-2F43-8EEB-76EE802F502E}"/>
          </ac:picMkLst>
        </pc:picChg>
      </pc:sldChg>
      <pc:sldChg chg="addSp modSp add mod setBg">
        <pc:chgData name="Meier, Simone (SekTW)" userId="f827fa86-1fc2-4bed-a372-fca7cf1e1eb1" providerId="ADAL" clId="{593E3C47-9B1D-534B-96A7-ECB6E4500455}" dt="2019-11-10T14:06:58.926" v="1136" actId="1036"/>
        <pc:sldMkLst>
          <pc:docMk/>
          <pc:sldMk cId="1257385813" sldId="329"/>
        </pc:sldMkLst>
        <pc:spChg chg="mod">
          <ac:chgData name="Meier, Simone (SekTW)" userId="f827fa86-1fc2-4bed-a372-fca7cf1e1eb1" providerId="ADAL" clId="{593E3C47-9B1D-534B-96A7-ECB6E4500455}" dt="2019-11-10T14:06:49.050" v="1115" actId="26606"/>
          <ac:spMkLst>
            <pc:docMk/>
            <pc:sldMk cId="1257385813" sldId="329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4:06:49.050" v="1115" actId="26606"/>
          <ac:spMkLst>
            <pc:docMk/>
            <pc:sldMk cId="1257385813" sldId="329"/>
            <ac:spMk id="4" creationId="{7AF50FFB-E500-F54E-B602-DE10ED420F5B}"/>
          </ac:spMkLst>
        </pc:spChg>
        <pc:spChg chg="add">
          <ac:chgData name="Meier, Simone (SekTW)" userId="f827fa86-1fc2-4bed-a372-fca7cf1e1eb1" providerId="ADAL" clId="{593E3C47-9B1D-534B-96A7-ECB6E4500455}" dt="2019-11-10T14:06:49.050" v="1115" actId="26606"/>
          <ac:spMkLst>
            <pc:docMk/>
            <pc:sldMk cId="1257385813" sldId="329"/>
            <ac:spMk id="10" creationId="{3BAF1561-20C4-41FD-A35F-BF2B9E727F3E}"/>
          </ac:spMkLst>
        </pc:spChg>
        <pc:spChg chg="add">
          <ac:chgData name="Meier, Simone (SekTW)" userId="f827fa86-1fc2-4bed-a372-fca7cf1e1eb1" providerId="ADAL" clId="{593E3C47-9B1D-534B-96A7-ECB6E4500455}" dt="2019-11-10T14:06:49.050" v="1115" actId="26606"/>
          <ac:spMkLst>
            <pc:docMk/>
            <pc:sldMk cId="1257385813" sldId="329"/>
            <ac:spMk id="12" creationId="{839DC788-B140-4F3E-A91E-CB3E70ED940A}"/>
          </ac:spMkLst>
        </pc:spChg>
        <pc:picChg chg="add mod">
          <ac:chgData name="Meier, Simone (SekTW)" userId="f827fa86-1fc2-4bed-a372-fca7cf1e1eb1" providerId="ADAL" clId="{593E3C47-9B1D-534B-96A7-ECB6E4500455}" dt="2019-11-10T14:06:58.926" v="1136" actId="1036"/>
          <ac:picMkLst>
            <pc:docMk/>
            <pc:sldMk cId="1257385813" sldId="329"/>
            <ac:picMk id="5" creationId="{B5C729B4-5E46-AA43-8F75-6456C8D38C85}"/>
          </ac:picMkLst>
        </pc:picChg>
        <pc:cxnChg chg="add">
          <ac:chgData name="Meier, Simone (SekTW)" userId="f827fa86-1fc2-4bed-a372-fca7cf1e1eb1" providerId="ADAL" clId="{593E3C47-9B1D-534B-96A7-ECB6E4500455}" dt="2019-11-10T14:06:49.050" v="1115" actId="26606"/>
          <ac:cxnSpMkLst>
            <pc:docMk/>
            <pc:sldMk cId="1257385813" sldId="329"/>
            <ac:cxnSpMk id="14" creationId="{FC18D930-0EEE-448F-ABF1-2AA3C83DA552}"/>
          </ac:cxnSpMkLst>
        </pc:cxnChg>
      </pc:sldChg>
      <pc:sldChg chg="addSp modSp add mod setBg modAnim">
        <pc:chgData name="Meier, Simone (SekTW)" userId="f827fa86-1fc2-4bed-a372-fca7cf1e1eb1" providerId="ADAL" clId="{593E3C47-9B1D-534B-96A7-ECB6E4500455}" dt="2019-11-10T14:08:55.864" v="1220"/>
        <pc:sldMkLst>
          <pc:docMk/>
          <pc:sldMk cId="4284257095" sldId="330"/>
        </pc:sldMkLst>
        <pc:spChg chg="mod">
          <ac:chgData name="Meier, Simone (SekTW)" userId="f827fa86-1fc2-4bed-a372-fca7cf1e1eb1" providerId="ADAL" clId="{593E3C47-9B1D-534B-96A7-ECB6E4500455}" dt="2019-11-10T14:07:57.663" v="1188" actId="26606"/>
          <ac:spMkLst>
            <pc:docMk/>
            <pc:sldMk cId="4284257095" sldId="330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4:07:57.663" v="1188" actId="26606"/>
          <ac:spMkLst>
            <pc:docMk/>
            <pc:sldMk cId="4284257095" sldId="330"/>
            <ac:spMk id="4" creationId="{7AF50FFB-E500-F54E-B602-DE10ED420F5B}"/>
          </ac:spMkLst>
        </pc:spChg>
        <pc:spChg chg="add">
          <ac:chgData name="Meier, Simone (SekTW)" userId="f827fa86-1fc2-4bed-a372-fca7cf1e1eb1" providerId="ADAL" clId="{593E3C47-9B1D-534B-96A7-ECB6E4500455}" dt="2019-11-10T14:07:57.663" v="1188" actId="26606"/>
          <ac:spMkLst>
            <pc:docMk/>
            <pc:sldMk cId="4284257095" sldId="330"/>
            <ac:spMk id="10" creationId="{3BAF1561-20C4-41FD-A35F-BF2B9E727F3E}"/>
          </ac:spMkLst>
        </pc:spChg>
        <pc:spChg chg="add">
          <ac:chgData name="Meier, Simone (SekTW)" userId="f827fa86-1fc2-4bed-a372-fca7cf1e1eb1" providerId="ADAL" clId="{593E3C47-9B1D-534B-96A7-ECB6E4500455}" dt="2019-11-10T14:07:57.663" v="1188" actId="26606"/>
          <ac:spMkLst>
            <pc:docMk/>
            <pc:sldMk cId="4284257095" sldId="330"/>
            <ac:spMk id="12" creationId="{839DC788-B140-4F3E-A91E-CB3E70ED940A}"/>
          </ac:spMkLst>
        </pc:spChg>
        <pc:picChg chg="add mod">
          <ac:chgData name="Meier, Simone (SekTW)" userId="f827fa86-1fc2-4bed-a372-fca7cf1e1eb1" providerId="ADAL" clId="{593E3C47-9B1D-534B-96A7-ECB6E4500455}" dt="2019-11-10T14:08:04.608" v="1216" actId="1035"/>
          <ac:picMkLst>
            <pc:docMk/>
            <pc:sldMk cId="4284257095" sldId="330"/>
            <ac:picMk id="5" creationId="{6C9B2925-7357-2C42-B82A-C430612D7EDD}"/>
          </ac:picMkLst>
        </pc:picChg>
        <pc:picChg chg="add mod">
          <ac:chgData name="Meier, Simone (SekTW)" userId="f827fa86-1fc2-4bed-a372-fca7cf1e1eb1" providerId="ADAL" clId="{593E3C47-9B1D-534B-96A7-ECB6E4500455}" dt="2019-11-10T14:08:52.419" v="1219" actId="14100"/>
          <ac:picMkLst>
            <pc:docMk/>
            <pc:sldMk cId="4284257095" sldId="330"/>
            <ac:picMk id="7" creationId="{92C6C67D-AF43-1C4E-A38B-1DC3AA7C6B29}"/>
          </ac:picMkLst>
        </pc:picChg>
        <pc:cxnChg chg="add">
          <ac:chgData name="Meier, Simone (SekTW)" userId="f827fa86-1fc2-4bed-a372-fca7cf1e1eb1" providerId="ADAL" clId="{593E3C47-9B1D-534B-96A7-ECB6E4500455}" dt="2019-11-10T14:07:57.663" v="1188" actId="26606"/>
          <ac:cxnSpMkLst>
            <pc:docMk/>
            <pc:sldMk cId="4284257095" sldId="330"/>
            <ac:cxnSpMk id="14" creationId="{FC18D930-0EEE-448F-ABF1-2AA3C83DA552}"/>
          </ac:cxnSpMkLst>
        </pc:cxnChg>
      </pc:sldChg>
      <pc:sldChg chg="addSp modSp add mod ord setBg">
        <pc:chgData name="Meier, Simone (SekTW)" userId="f827fa86-1fc2-4bed-a372-fca7cf1e1eb1" providerId="ADAL" clId="{593E3C47-9B1D-534B-96A7-ECB6E4500455}" dt="2019-11-10T14:10:15.469" v="1223" actId="20577"/>
        <pc:sldMkLst>
          <pc:docMk/>
          <pc:sldMk cId="185981444" sldId="331"/>
        </pc:sldMkLst>
        <pc:spChg chg="mod">
          <ac:chgData name="Meier, Simone (SekTW)" userId="f827fa86-1fc2-4bed-a372-fca7cf1e1eb1" providerId="ADAL" clId="{593E3C47-9B1D-534B-96A7-ECB6E4500455}" dt="2019-11-10T14:07:27.966" v="1152" actId="26606"/>
          <ac:spMkLst>
            <pc:docMk/>
            <pc:sldMk cId="185981444" sldId="331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4:10:15.469" v="1223" actId="20577"/>
          <ac:spMkLst>
            <pc:docMk/>
            <pc:sldMk cId="185981444" sldId="331"/>
            <ac:spMk id="4" creationId="{7AF50FFB-E500-F54E-B602-DE10ED420F5B}"/>
          </ac:spMkLst>
        </pc:spChg>
        <pc:spChg chg="add">
          <ac:chgData name="Meier, Simone (SekTW)" userId="f827fa86-1fc2-4bed-a372-fca7cf1e1eb1" providerId="ADAL" clId="{593E3C47-9B1D-534B-96A7-ECB6E4500455}" dt="2019-11-10T14:07:27.966" v="1152" actId="26606"/>
          <ac:spMkLst>
            <pc:docMk/>
            <pc:sldMk cId="185981444" sldId="331"/>
            <ac:spMk id="10" creationId="{3BAF1561-20C4-41FD-A35F-BF2B9E727F3E}"/>
          </ac:spMkLst>
        </pc:spChg>
        <pc:spChg chg="add">
          <ac:chgData name="Meier, Simone (SekTW)" userId="f827fa86-1fc2-4bed-a372-fca7cf1e1eb1" providerId="ADAL" clId="{593E3C47-9B1D-534B-96A7-ECB6E4500455}" dt="2019-11-10T14:07:27.966" v="1152" actId="26606"/>
          <ac:spMkLst>
            <pc:docMk/>
            <pc:sldMk cId="185981444" sldId="331"/>
            <ac:spMk id="12" creationId="{839DC788-B140-4F3E-A91E-CB3E70ED940A}"/>
          </ac:spMkLst>
        </pc:spChg>
        <pc:picChg chg="add mod">
          <ac:chgData name="Meier, Simone (SekTW)" userId="f827fa86-1fc2-4bed-a372-fca7cf1e1eb1" providerId="ADAL" clId="{593E3C47-9B1D-534B-96A7-ECB6E4500455}" dt="2019-11-10T14:07:34.620" v="1174" actId="1035"/>
          <ac:picMkLst>
            <pc:docMk/>
            <pc:sldMk cId="185981444" sldId="331"/>
            <ac:picMk id="5" creationId="{6E607D6E-70F6-314D-B3E6-D1B8772228B3}"/>
          </ac:picMkLst>
        </pc:picChg>
        <pc:cxnChg chg="add">
          <ac:chgData name="Meier, Simone (SekTW)" userId="f827fa86-1fc2-4bed-a372-fca7cf1e1eb1" providerId="ADAL" clId="{593E3C47-9B1D-534B-96A7-ECB6E4500455}" dt="2019-11-10T14:07:27.966" v="1152" actId="26606"/>
          <ac:cxnSpMkLst>
            <pc:docMk/>
            <pc:sldMk cId="185981444" sldId="331"/>
            <ac:cxnSpMk id="14" creationId="{FC18D930-0EEE-448F-ABF1-2AA3C83DA552}"/>
          </ac:cxnSpMkLst>
        </pc:cxnChg>
      </pc:sldChg>
      <pc:sldChg chg="modSp add">
        <pc:chgData name="Meier, Simone (SekTW)" userId="f827fa86-1fc2-4bed-a372-fca7cf1e1eb1" providerId="ADAL" clId="{593E3C47-9B1D-534B-96A7-ECB6E4500455}" dt="2019-11-10T14:17:10.164" v="1248" actId="20577"/>
        <pc:sldMkLst>
          <pc:docMk/>
          <pc:sldMk cId="4154386336" sldId="332"/>
        </pc:sldMkLst>
        <pc:spChg chg="mod">
          <ac:chgData name="Meier, Simone (SekTW)" userId="f827fa86-1fc2-4bed-a372-fca7cf1e1eb1" providerId="ADAL" clId="{593E3C47-9B1D-534B-96A7-ECB6E4500455}" dt="2019-11-10T14:17:10.164" v="1248" actId="20577"/>
          <ac:spMkLst>
            <pc:docMk/>
            <pc:sldMk cId="4154386336" sldId="332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4:16:54.746" v="1224" actId="20577"/>
          <ac:spMkLst>
            <pc:docMk/>
            <pc:sldMk cId="4154386336" sldId="332"/>
            <ac:spMk id="4" creationId="{7AF50FFB-E500-F54E-B602-DE10ED420F5B}"/>
          </ac:spMkLst>
        </pc:spChg>
      </pc:sldChg>
      <pc:sldChg chg="modSp add ord">
        <pc:chgData name="Meier, Simone (SekTW)" userId="f827fa86-1fc2-4bed-a372-fca7cf1e1eb1" providerId="ADAL" clId="{593E3C47-9B1D-534B-96A7-ECB6E4500455}" dt="2019-11-10T14:29:01.771" v="1312" actId="20577"/>
        <pc:sldMkLst>
          <pc:docMk/>
          <pc:sldMk cId="3111016519" sldId="333"/>
        </pc:sldMkLst>
        <pc:spChg chg="mod">
          <ac:chgData name="Meier, Simone (SekTW)" userId="f827fa86-1fc2-4bed-a372-fca7cf1e1eb1" providerId="ADAL" clId="{593E3C47-9B1D-534B-96A7-ECB6E4500455}" dt="2019-11-10T14:29:01.771" v="1312" actId="20577"/>
          <ac:spMkLst>
            <pc:docMk/>
            <pc:sldMk cId="3111016519" sldId="333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4:23:51.134" v="1272" actId="20577"/>
          <ac:spMkLst>
            <pc:docMk/>
            <pc:sldMk cId="3111016519" sldId="333"/>
            <ac:spMk id="4" creationId="{7AF50FFB-E500-F54E-B602-DE10ED420F5B}"/>
          </ac:spMkLst>
        </pc:spChg>
        <pc:picChg chg="mod">
          <ac:chgData name="Meier, Simone (SekTW)" userId="f827fa86-1fc2-4bed-a372-fca7cf1e1eb1" providerId="ADAL" clId="{593E3C47-9B1D-534B-96A7-ECB6E4500455}" dt="2019-11-10T14:23:54.033" v="1289" actId="1038"/>
          <ac:picMkLst>
            <pc:docMk/>
            <pc:sldMk cId="3111016519" sldId="333"/>
            <ac:picMk id="11" creationId="{F09E0B61-0B58-A949-B9CE-F830033FBFF9}"/>
          </ac:picMkLst>
        </pc:picChg>
      </pc:sldChg>
      <pc:sldChg chg="addSp modSp add modAnim">
        <pc:chgData name="Meier, Simone (SekTW)" userId="f827fa86-1fc2-4bed-a372-fca7cf1e1eb1" providerId="ADAL" clId="{593E3C47-9B1D-534B-96A7-ECB6E4500455}" dt="2019-11-10T14:34:12.842" v="1465"/>
        <pc:sldMkLst>
          <pc:docMk/>
          <pc:sldMk cId="2783180848" sldId="334"/>
        </pc:sldMkLst>
        <pc:spChg chg="mod">
          <ac:chgData name="Meier, Simone (SekTW)" userId="f827fa86-1fc2-4bed-a372-fca7cf1e1eb1" providerId="ADAL" clId="{593E3C47-9B1D-534B-96A7-ECB6E4500455}" dt="2019-11-10T14:33:31.805" v="1449" actId="20577"/>
          <ac:spMkLst>
            <pc:docMk/>
            <pc:sldMk cId="2783180848" sldId="334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4:33:35.629" v="1452" actId="20577"/>
          <ac:spMkLst>
            <pc:docMk/>
            <pc:sldMk cId="2783180848" sldId="334"/>
            <ac:spMk id="4" creationId="{7AF50FFB-E500-F54E-B602-DE10ED420F5B}"/>
          </ac:spMkLst>
        </pc:spChg>
        <pc:picChg chg="add mod">
          <ac:chgData name="Meier, Simone (SekTW)" userId="f827fa86-1fc2-4bed-a372-fca7cf1e1eb1" providerId="ADAL" clId="{593E3C47-9B1D-534B-96A7-ECB6E4500455}" dt="2019-11-10T14:34:01.823" v="1461" actId="1076"/>
          <ac:picMkLst>
            <pc:docMk/>
            <pc:sldMk cId="2783180848" sldId="334"/>
            <ac:picMk id="5" creationId="{B4997A0A-F893-694F-A910-A495FB4EFD1E}"/>
          </ac:picMkLst>
        </pc:picChg>
        <pc:picChg chg="add mod">
          <ac:chgData name="Meier, Simone (SekTW)" userId="f827fa86-1fc2-4bed-a372-fca7cf1e1eb1" providerId="ADAL" clId="{593E3C47-9B1D-534B-96A7-ECB6E4500455}" dt="2019-11-10T14:34:08.980" v="1464" actId="1076"/>
          <ac:picMkLst>
            <pc:docMk/>
            <pc:sldMk cId="2783180848" sldId="334"/>
            <ac:picMk id="7" creationId="{5510702F-E854-ED45-B1E9-5A48F543071E}"/>
          </ac:picMkLst>
        </pc:picChg>
      </pc:sldChg>
      <pc:sldChg chg="addSp delSp modSp add mod setBg">
        <pc:chgData name="Meier, Simone (SekTW)" userId="f827fa86-1fc2-4bed-a372-fca7cf1e1eb1" providerId="ADAL" clId="{593E3C47-9B1D-534B-96A7-ECB6E4500455}" dt="2019-11-10T14:40:52.612" v="1595" actId="20577"/>
        <pc:sldMkLst>
          <pc:docMk/>
          <pc:sldMk cId="3385727241" sldId="335"/>
        </pc:sldMkLst>
        <pc:spChg chg="mod">
          <ac:chgData name="Meier, Simone (SekTW)" userId="f827fa86-1fc2-4bed-a372-fca7cf1e1eb1" providerId="ADAL" clId="{593E3C47-9B1D-534B-96A7-ECB6E4500455}" dt="2019-11-10T14:40:52.612" v="1595" actId="20577"/>
          <ac:spMkLst>
            <pc:docMk/>
            <pc:sldMk cId="3385727241" sldId="335"/>
            <ac:spMk id="2" creationId="{AB5F3ED1-9789-3D40-9B8B-161B96AD496B}"/>
          </ac:spMkLst>
        </pc:spChg>
        <pc:spChg chg="del">
          <ac:chgData name="Meier, Simone (SekTW)" userId="f827fa86-1fc2-4bed-a372-fca7cf1e1eb1" providerId="ADAL" clId="{593E3C47-9B1D-534B-96A7-ECB6E4500455}" dt="2019-11-10T14:37:42.448" v="1539"/>
          <ac:spMkLst>
            <pc:docMk/>
            <pc:sldMk cId="3385727241" sldId="335"/>
            <ac:spMk id="3" creationId="{C29F8535-A2F3-BA4A-B212-BCCC5D6998E5}"/>
          </ac:spMkLst>
        </pc:spChg>
        <pc:picChg chg="add mod">
          <ac:chgData name="Meier, Simone (SekTW)" userId="f827fa86-1fc2-4bed-a372-fca7cf1e1eb1" providerId="ADAL" clId="{593E3C47-9B1D-534B-96A7-ECB6E4500455}" dt="2019-11-10T14:38:10.226" v="1561" actId="26606"/>
          <ac:picMkLst>
            <pc:docMk/>
            <pc:sldMk cId="3385727241" sldId="335"/>
            <ac:picMk id="4" creationId="{FCC33E2D-8684-974B-93C1-B1DF7B57061C}"/>
          </ac:picMkLst>
        </pc:picChg>
        <pc:picChg chg="add mod">
          <ac:chgData name="Meier, Simone (SekTW)" userId="f827fa86-1fc2-4bed-a372-fca7cf1e1eb1" providerId="ADAL" clId="{593E3C47-9B1D-534B-96A7-ECB6E4500455}" dt="2019-11-10T14:38:10.226" v="1561" actId="26606"/>
          <ac:picMkLst>
            <pc:docMk/>
            <pc:sldMk cId="3385727241" sldId="335"/>
            <ac:picMk id="5" creationId="{CF3DE53F-EEE4-D04E-B4D9-DBB6124BEDE3}"/>
          </ac:picMkLst>
        </pc:picChg>
        <pc:picChg chg="add mod">
          <ac:chgData name="Meier, Simone (SekTW)" userId="f827fa86-1fc2-4bed-a372-fca7cf1e1eb1" providerId="ADAL" clId="{593E3C47-9B1D-534B-96A7-ECB6E4500455}" dt="2019-11-10T14:38:10.226" v="1561" actId="26606"/>
          <ac:picMkLst>
            <pc:docMk/>
            <pc:sldMk cId="3385727241" sldId="335"/>
            <ac:picMk id="6" creationId="{2C0A1DD1-E2DD-C944-88E6-45F4B0AC9DA9}"/>
          </ac:picMkLst>
        </pc:picChg>
      </pc:sldChg>
      <pc:sldChg chg="addSp delSp modSp add">
        <pc:chgData name="Meier, Simone (SekTW)" userId="f827fa86-1fc2-4bed-a372-fca7cf1e1eb1" providerId="ADAL" clId="{593E3C47-9B1D-534B-96A7-ECB6E4500455}" dt="2019-11-10T14:44:48.753" v="1690" actId="1076"/>
        <pc:sldMkLst>
          <pc:docMk/>
          <pc:sldMk cId="1474187271" sldId="336"/>
        </pc:sldMkLst>
        <pc:spChg chg="mod">
          <ac:chgData name="Meier, Simone (SekTW)" userId="f827fa86-1fc2-4bed-a372-fca7cf1e1eb1" providerId="ADAL" clId="{593E3C47-9B1D-534B-96A7-ECB6E4500455}" dt="2019-11-10T14:42:49.010" v="1660" actId="20577"/>
          <ac:spMkLst>
            <pc:docMk/>
            <pc:sldMk cId="1474187271" sldId="336"/>
            <ac:spMk id="2" creationId="{297114DA-423E-F04F-B6A6-E8EC33C2E35B}"/>
          </ac:spMkLst>
        </pc:spChg>
        <pc:spChg chg="del mod">
          <ac:chgData name="Meier, Simone (SekTW)" userId="f827fa86-1fc2-4bed-a372-fca7cf1e1eb1" providerId="ADAL" clId="{593E3C47-9B1D-534B-96A7-ECB6E4500455}" dt="2019-11-10T14:42:55.634" v="1663" actId="478"/>
          <ac:spMkLst>
            <pc:docMk/>
            <pc:sldMk cId="1474187271" sldId="336"/>
            <ac:spMk id="3" creationId="{CB8F811B-6B1F-3D45-83AE-590AE6663D92}"/>
          </ac:spMkLst>
        </pc:spChg>
        <pc:spChg chg="add mod">
          <ac:chgData name="Meier, Simone (SekTW)" userId="f827fa86-1fc2-4bed-a372-fca7cf1e1eb1" providerId="ADAL" clId="{593E3C47-9B1D-534B-96A7-ECB6E4500455}" dt="2019-11-10T14:44:48.753" v="1690" actId="1076"/>
          <ac:spMkLst>
            <pc:docMk/>
            <pc:sldMk cId="1474187271" sldId="336"/>
            <ac:spMk id="8" creationId="{E23073F7-F656-2241-A985-DF60968D6344}"/>
          </ac:spMkLst>
        </pc:spChg>
        <pc:picChg chg="add mod">
          <ac:chgData name="Meier, Simone (SekTW)" userId="f827fa86-1fc2-4bed-a372-fca7cf1e1eb1" providerId="ADAL" clId="{593E3C47-9B1D-534B-96A7-ECB6E4500455}" dt="2019-11-10T14:42:53.395" v="1662" actId="1076"/>
          <ac:picMkLst>
            <pc:docMk/>
            <pc:sldMk cId="1474187271" sldId="336"/>
            <ac:picMk id="5" creationId="{D02ABF0B-0DBE-6A4F-93F7-34D622E33735}"/>
          </ac:picMkLst>
        </pc:picChg>
        <pc:picChg chg="add mod">
          <ac:chgData name="Meier, Simone (SekTW)" userId="f827fa86-1fc2-4bed-a372-fca7cf1e1eb1" providerId="ADAL" clId="{593E3C47-9B1D-534B-96A7-ECB6E4500455}" dt="2019-11-10T14:44:42.636" v="1689" actId="1076"/>
          <ac:picMkLst>
            <pc:docMk/>
            <pc:sldMk cId="1474187271" sldId="336"/>
            <ac:picMk id="7" creationId="{E3421B05-5A06-904B-90B2-F26E2E449033}"/>
          </ac:picMkLst>
        </pc:picChg>
      </pc:sldChg>
      <pc:sldChg chg="modSp add">
        <pc:chgData name="Meier, Simone (SekTW)" userId="f827fa86-1fc2-4bed-a372-fca7cf1e1eb1" providerId="ADAL" clId="{593E3C47-9B1D-534B-96A7-ECB6E4500455}" dt="2019-11-10T15:00:04.701" v="1739" actId="1076"/>
        <pc:sldMkLst>
          <pc:docMk/>
          <pc:sldMk cId="2326477992" sldId="337"/>
        </pc:sldMkLst>
        <pc:spChg chg="mod">
          <ac:chgData name="Meier, Simone (SekTW)" userId="f827fa86-1fc2-4bed-a372-fca7cf1e1eb1" providerId="ADAL" clId="{593E3C47-9B1D-534B-96A7-ECB6E4500455}" dt="2019-11-10T14:59:56.614" v="1736" actId="20577"/>
          <ac:spMkLst>
            <pc:docMk/>
            <pc:sldMk cId="2326477992" sldId="337"/>
            <ac:spMk id="4" creationId="{7AF50FFB-E500-F54E-B602-DE10ED420F5B}"/>
          </ac:spMkLst>
        </pc:spChg>
        <pc:picChg chg="mod">
          <ac:chgData name="Meier, Simone (SekTW)" userId="f827fa86-1fc2-4bed-a372-fca7cf1e1eb1" providerId="ADAL" clId="{593E3C47-9B1D-534B-96A7-ECB6E4500455}" dt="2019-11-10T15:00:04.701" v="1739" actId="1076"/>
          <ac:picMkLst>
            <pc:docMk/>
            <pc:sldMk cId="2326477992" sldId="337"/>
            <ac:picMk id="15" creationId="{57B8FCF3-B94A-0541-B737-2AE25A0964A7}"/>
          </ac:picMkLst>
        </pc:picChg>
      </pc:sldChg>
      <pc:sldChg chg="addSp delSp modSp add delAnim modAnim">
        <pc:chgData name="Meier, Simone (SekTW)" userId="f827fa86-1fc2-4bed-a372-fca7cf1e1eb1" providerId="ADAL" clId="{593E3C47-9B1D-534B-96A7-ECB6E4500455}" dt="2019-11-17T11:55:02.387" v="2121"/>
        <pc:sldMkLst>
          <pc:docMk/>
          <pc:sldMk cId="875299542" sldId="338"/>
        </pc:sldMkLst>
        <pc:spChg chg="add del mod">
          <ac:chgData name="Meier, Simone (SekTW)" userId="f827fa86-1fc2-4bed-a372-fca7cf1e1eb1" providerId="ADAL" clId="{593E3C47-9B1D-534B-96A7-ECB6E4500455}" dt="2019-11-10T14:55:25.268" v="1705"/>
          <ac:spMkLst>
            <pc:docMk/>
            <pc:sldMk cId="875299542" sldId="338"/>
            <ac:spMk id="4" creationId="{7EC8692A-FFA0-E641-ADD0-3D94284B8033}"/>
          </ac:spMkLst>
        </pc:spChg>
        <pc:picChg chg="del">
          <ac:chgData name="Meier, Simone (SekTW)" userId="f827fa86-1fc2-4bed-a372-fca7cf1e1eb1" providerId="ADAL" clId="{593E3C47-9B1D-534B-96A7-ECB6E4500455}" dt="2019-11-10T14:54:42.264" v="1704" actId="478"/>
          <ac:picMkLst>
            <pc:docMk/>
            <pc:sldMk cId="875299542" sldId="338"/>
            <ac:picMk id="5" creationId="{1298FEC9-8059-7442-8111-5C1C098CC130}"/>
          </ac:picMkLst>
        </pc:picChg>
        <pc:picChg chg="del">
          <ac:chgData name="Meier, Simone (SekTW)" userId="f827fa86-1fc2-4bed-a372-fca7cf1e1eb1" providerId="ADAL" clId="{593E3C47-9B1D-534B-96A7-ECB6E4500455}" dt="2019-11-10T14:54:41.406" v="1703" actId="478"/>
          <ac:picMkLst>
            <pc:docMk/>
            <pc:sldMk cId="875299542" sldId="338"/>
            <ac:picMk id="7" creationId="{82B5B75E-CB4D-6F45-B9D2-6C9DAE8CC9B4}"/>
          </ac:picMkLst>
        </pc:picChg>
        <pc:picChg chg="add mod">
          <ac:chgData name="Meier, Simone (SekTW)" userId="f827fa86-1fc2-4bed-a372-fca7cf1e1eb1" providerId="ADAL" clId="{593E3C47-9B1D-534B-96A7-ECB6E4500455}" dt="2019-11-10T14:56:05.272" v="1715" actId="1076"/>
          <ac:picMkLst>
            <pc:docMk/>
            <pc:sldMk cId="875299542" sldId="338"/>
            <ac:picMk id="8" creationId="{5256C436-A72C-734E-9C0B-31070E437C3B}"/>
          </ac:picMkLst>
        </pc:picChg>
        <pc:picChg chg="add mod">
          <ac:chgData name="Meier, Simone (SekTW)" userId="f827fa86-1fc2-4bed-a372-fca7cf1e1eb1" providerId="ADAL" clId="{593E3C47-9B1D-534B-96A7-ECB6E4500455}" dt="2019-11-10T14:56:07.187" v="1716" actId="1076"/>
          <ac:picMkLst>
            <pc:docMk/>
            <pc:sldMk cId="875299542" sldId="338"/>
            <ac:picMk id="9" creationId="{242CCE65-96C9-7D40-B0D8-0053F55758AD}"/>
          </ac:picMkLst>
        </pc:picChg>
        <pc:picChg chg="add mod">
          <ac:chgData name="Meier, Simone (SekTW)" userId="f827fa86-1fc2-4bed-a372-fca7cf1e1eb1" providerId="ADAL" clId="{593E3C47-9B1D-534B-96A7-ECB6E4500455}" dt="2019-11-10T14:56:32.983" v="1723"/>
          <ac:picMkLst>
            <pc:docMk/>
            <pc:sldMk cId="875299542" sldId="338"/>
            <ac:picMk id="11" creationId="{77E67A5B-042B-6C4F-B1D0-94399598C14C}"/>
          </ac:picMkLst>
        </pc:picChg>
        <pc:picChg chg="add mod">
          <ac:chgData name="Meier, Simone (SekTW)" userId="f827fa86-1fc2-4bed-a372-fca7cf1e1eb1" providerId="ADAL" clId="{593E3C47-9B1D-534B-96A7-ECB6E4500455}" dt="2019-11-10T14:58:22.513" v="1734" actId="14100"/>
          <ac:picMkLst>
            <pc:docMk/>
            <pc:sldMk cId="875299542" sldId="338"/>
            <ac:picMk id="12" creationId="{DB7D3FB2-9DB0-9F4B-9338-3F2A9124160D}"/>
          </ac:picMkLst>
        </pc:picChg>
      </pc:sldChg>
      <pc:sldChg chg="addSp modSp add">
        <pc:chgData name="Meier, Simone (SekTW)" userId="f827fa86-1fc2-4bed-a372-fca7cf1e1eb1" providerId="ADAL" clId="{593E3C47-9B1D-534B-96A7-ECB6E4500455}" dt="2019-11-10T15:03:26.063" v="1875" actId="20577"/>
        <pc:sldMkLst>
          <pc:docMk/>
          <pc:sldMk cId="3410355683" sldId="339"/>
        </pc:sldMkLst>
        <pc:spChg chg="mod">
          <ac:chgData name="Meier, Simone (SekTW)" userId="f827fa86-1fc2-4bed-a372-fca7cf1e1eb1" providerId="ADAL" clId="{593E3C47-9B1D-534B-96A7-ECB6E4500455}" dt="2019-11-10T15:01:37.473" v="1757" actId="20577"/>
          <ac:spMkLst>
            <pc:docMk/>
            <pc:sldMk cId="3410355683" sldId="339"/>
            <ac:spMk id="2" creationId="{00000000-0000-0000-0000-000000000000}"/>
          </ac:spMkLst>
        </pc:spChg>
        <pc:spChg chg="mod">
          <ac:chgData name="Meier, Simone (SekTW)" userId="f827fa86-1fc2-4bed-a372-fca7cf1e1eb1" providerId="ADAL" clId="{593E3C47-9B1D-534B-96A7-ECB6E4500455}" dt="2019-11-10T15:03:26.063" v="1875" actId="20577"/>
          <ac:spMkLst>
            <pc:docMk/>
            <pc:sldMk cId="3410355683" sldId="339"/>
            <ac:spMk id="4" creationId="{7AF50FFB-E500-F54E-B602-DE10ED420F5B}"/>
          </ac:spMkLst>
        </pc:spChg>
        <pc:picChg chg="add mod">
          <ac:chgData name="Meier, Simone (SekTW)" userId="f827fa86-1fc2-4bed-a372-fca7cf1e1eb1" providerId="ADAL" clId="{593E3C47-9B1D-534B-96A7-ECB6E4500455}" dt="2019-11-10T15:03:07.916" v="1853" actId="1076"/>
          <ac:picMkLst>
            <pc:docMk/>
            <pc:sldMk cId="3410355683" sldId="339"/>
            <ac:picMk id="5" creationId="{2FBF45DE-D6A9-1145-88B4-877B76AB716A}"/>
          </ac:picMkLst>
        </pc:picChg>
      </pc:sldChg>
      <pc:sldChg chg="add">
        <pc:chgData name="Meier, Simone (SekTW)" userId="f827fa86-1fc2-4bed-a372-fca7cf1e1eb1" providerId="ADAL" clId="{593E3C47-9B1D-534B-96A7-ECB6E4500455}" dt="2019-11-10T15:05:23.942" v="1917"/>
        <pc:sldMkLst>
          <pc:docMk/>
          <pc:sldMk cId="3950992020" sldId="340"/>
        </pc:sldMkLst>
      </pc:sldChg>
    </pc:docChg>
  </pc:docChgLst>
</pc:chgInfo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18-08-25T20:46:25.742" idx="1">
    <p:pos x="10" y="10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6DE20D-8D37-B941-8D15-BBA217583291}" type="doc">
      <dgm:prSet loTypeId="urn:microsoft.com/office/officeart/2005/8/layout/orgChart1" loCatId="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de-DE"/>
        </a:p>
      </dgm:t>
    </dgm:pt>
    <dgm:pt modelId="{41AD750C-DEE9-7D4D-8AB2-D4E38D54D2F6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de-DE" sz="1100" b="1" dirty="0">
              <a:latin typeface="Arial Narrow" panose="020B0606020202030204" pitchFamily="34" charset="0"/>
            </a:rPr>
            <a:t>Programmieren 2</a:t>
          </a:r>
          <a:br>
            <a:rPr lang="de-DE" sz="1100" b="1" dirty="0">
              <a:latin typeface="Arial Narrow" panose="020B0606020202030204" pitchFamily="34" charset="0"/>
            </a:rPr>
          </a:br>
          <a:br>
            <a:rPr lang="de-DE" sz="1100" b="1" dirty="0">
              <a:latin typeface="Arial Narrow" panose="020B0606020202030204" pitchFamily="34" charset="0"/>
            </a:rPr>
          </a:br>
          <a:r>
            <a:rPr lang="de-DE" sz="1100" b="1" dirty="0">
              <a:latin typeface="Arial Narrow" panose="020B0606020202030204" pitchFamily="34" charset="0"/>
            </a:rPr>
            <a:t>10 Lektionen</a:t>
          </a:r>
        </a:p>
      </dgm:t>
    </dgm:pt>
    <dgm:pt modelId="{3A76326F-91B3-8E4A-9FF7-D4FE065DC476}" type="parTrans" cxnId="{F03DBBEA-F369-4D4A-833C-421608678237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 sz="1200">
            <a:latin typeface="Arial Narrow" panose="020B0606020202030204" pitchFamily="34" charset="0"/>
          </a:endParaRPr>
        </a:p>
      </dgm:t>
    </dgm:pt>
    <dgm:pt modelId="{462CB95C-B855-F742-8E91-116C0A1EE1F2}" type="sibTrans" cxnId="{F03DBBEA-F369-4D4A-833C-421608678237}">
      <dgm:prSet/>
      <dgm:spPr/>
      <dgm:t>
        <a:bodyPr/>
        <a:lstStyle/>
        <a:p>
          <a:endParaRPr lang="de-DE" sz="900"/>
        </a:p>
      </dgm:t>
    </dgm:pt>
    <dgm:pt modelId="{D630E9EF-6ADE-C141-8CC8-3992DB0AE7B6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de-DE" sz="1100" b="1">
              <a:latin typeface="Arial Narrow" panose="020B0606020202030204" pitchFamily="34" charset="0"/>
            </a:rPr>
            <a:t>Variablen, Unterprogramme</a:t>
          </a:r>
          <a:br>
            <a:rPr lang="de-DE" sz="1100" b="1">
              <a:latin typeface="Arial Narrow" panose="020B0606020202030204" pitchFamily="34" charset="0"/>
            </a:rPr>
          </a:br>
          <a:br>
            <a:rPr lang="de-DE" sz="1100" b="1">
              <a:latin typeface="Arial Narrow" panose="020B0606020202030204" pitchFamily="34" charset="0"/>
            </a:rPr>
          </a:br>
          <a:r>
            <a:rPr lang="de-DE" sz="1100" b="1">
              <a:latin typeface="Arial Narrow" panose="020B0606020202030204" pitchFamily="34" charset="0"/>
            </a:rPr>
            <a:t>MI.2.2.h</a:t>
          </a:r>
        </a:p>
      </dgm:t>
    </dgm:pt>
    <dgm:pt modelId="{B5FC5788-6601-2140-9164-0159A008CFFA}" type="parTrans" cxnId="{C86BFC1C-7974-B74A-B775-3CF29051CFFF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 sz="1200">
            <a:latin typeface="Arial Narrow" panose="020B0606020202030204" pitchFamily="34" charset="0"/>
          </a:endParaRPr>
        </a:p>
      </dgm:t>
    </dgm:pt>
    <dgm:pt modelId="{CDBBE9D4-4D2F-4044-A981-DB4429FBE061}" type="sibTrans" cxnId="{C86BFC1C-7974-B74A-B775-3CF29051CFFF}">
      <dgm:prSet/>
      <dgm:spPr/>
      <dgm:t>
        <a:bodyPr/>
        <a:lstStyle/>
        <a:p>
          <a:endParaRPr lang="de-DE" sz="900"/>
        </a:p>
      </dgm:t>
    </dgm:pt>
    <dgm:pt modelId="{FE4D6DD8-4FC5-CD4C-969B-B74535B97E08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de-DE" sz="1100" b="1">
              <a:latin typeface="Arial Narrow" panose="020B0606020202030204" pitchFamily="34" charset="0"/>
            </a:rPr>
            <a:t>EVA</a:t>
          </a:r>
          <a:br>
            <a:rPr lang="de-DE" sz="1100" b="1">
              <a:latin typeface="Arial Narrow" panose="020B0606020202030204" pitchFamily="34" charset="0"/>
            </a:rPr>
          </a:br>
          <a:br>
            <a:rPr lang="de-DE" sz="1100" b="1">
              <a:latin typeface="Arial Narrow" panose="020B0606020202030204" pitchFamily="34" charset="0"/>
            </a:rPr>
          </a:br>
          <a:r>
            <a:rPr lang="de-DE" sz="1100" b="1">
              <a:latin typeface="Arial Narrow" panose="020B0606020202030204" pitchFamily="34" charset="0"/>
            </a:rPr>
            <a:t>MI.2.3.l</a:t>
          </a:r>
        </a:p>
      </dgm:t>
    </dgm:pt>
    <dgm:pt modelId="{07AD0B4C-24FF-764D-8C9E-5153CB5587E3}" type="sibTrans" cxnId="{9E0E9695-37EF-F744-BFCB-CD0FB0F68F3B}">
      <dgm:prSet/>
      <dgm:spPr/>
      <dgm:t>
        <a:bodyPr/>
        <a:lstStyle/>
        <a:p>
          <a:endParaRPr lang="de-DE"/>
        </a:p>
      </dgm:t>
    </dgm:pt>
    <dgm:pt modelId="{F35FFB78-8F9A-1C4E-852C-AA34A3E6CB58}" type="parTrans" cxnId="{9E0E9695-37EF-F744-BFCB-CD0FB0F68F3B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 sz="1200"/>
        </a:p>
      </dgm:t>
    </dgm:pt>
    <dgm:pt modelId="{2D2D889F-E468-CD45-A6B0-CC0344509CCC}" type="pres">
      <dgm:prSet presAssocID="{E56DE20D-8D37-B941-8D15-BBA21758329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7EDEF53-E0D3-FF4B-9B3E-9DC17765CB74}" type="pres">
      <dgm:prSet presAssocID="{41AD750C-DEE9-7D4D-8AB2-D4E38D54D2F6}" presName="hierRoot1" presStyleCnt="0">
        <dgm:presLayoutVars>
          <dgm:hierBranch val="init"/>
        </dgm:presLayoutVars>
      </dgm:prSet>
      <dgm:spPr/>
    </dgm:pt>
    <dgm:pt modelId="{A4119E81-99C3-844D-A4C8-B617A3D23176}" type="pres">
      <dgm:prSet presAssocID="{41AD750C-DEE9-7D4D-8AB2-D4E38D54D2F6}" presName="rootComposite1" presStyleCnt="0"/>
      <dgm:spPr/>
    </dgm:pt>
    <dgm:pt modelId="{84390C53-F958-A046-993F-8186549C9E3D}" type="pres">
      <dgm:prSet presAssocID="{41AD750C-DEE9-7D4D-8AB2-D4E38D54D2F6}" presName="rootText1" presStyleLbl="node0" presStyleIdx="0" presStyleCnt="1">
        <dgm:presLayoutVars>
          <dgm:chPref val="3"/>
        </dgm:presLayoutVars>
      </dgm:prSet>
      <dgm:spPr/>
    </dgm:pt>
    <dgm:pt modelId="{4DC10F6F-5155-734B-82FC-4DD10A157CA1}" type="pres">
      <dgm:prSet presAssocID="{41AD750C-DEE9-7D4D-8AB2-D4E38D54D2F6}" presName="rootConnector1" presStyleLbl="node1" presStyleIdx="0" presStyleCnt="0"/>
      <dgm:spPr/>
    </dgm:pt>
    <dgm:pt modelId="{165BBE3F-EACC-1F4C-AC86-9ACF26E8AF1C}" type="pres">
      <dgm:prSet presAssocID="{41AD750C-DEE9-7D4D-8AB2-D4E38D54D2F6}" presName="hierChild2" presStyleCnt="0"/>
      <dgm:spPr/>
    </dgm:pt>
    <dgm:pt modelId="{4FE67234-6C38-9243-BBE6-D0368E10742D}" type="pres">
      <dgm:prSet presAssocID="{B5FC5788-6601-2140-9164-0159A008CFFA}" presName="Name37" presStyleLbl="parChTrans1D2" presStyleIdx="0" presStyleCnt="2"/>
      <dgm:spPr/>
    </dgm:pt>
    <dgm:pt modelId="{DFBC3BF0-2CCC-934B-BB08-6D76F32FFBE7}" type="pres">
      <dgm:prSet presAssocID="{D630E9EF-6ADE-C141-8CC8-3992DB0AE7B6}" presName="hierRoot2" presStyleCnt="0">
        <dgm:presLayoutVars>
          <dgm:hierBranch val="init"/>
        </dgm:presLayoutVars>
      </dgm:prSet>
      <dgm:spPr/>
    </dgm:pt>
    <dgm:pt modelId="{1EC7A20F-71F6-A54E-AC5E-C51DE6B36A54}" type="pres">
      <dgm:prSet presAssocID="{D630E9EF-6ADE-C141-8CC8-3992DB0AE7B6}" presName="rootComposite" presStyleCnt="0"/>
      <dgm:spPr/>
    </dgm:pt>
    <dgm:pt modelId="{3DA2A859-7F51-A846-ADD0-2D032A2DBC3B}" type="pres">
      <dgm:prSet presAssocID="{D630E9EF-6ADE-C141-8CC8-3992DB0AE7B6}" presName="rootText" presStyleLbl="node2" presStyleIdx="0" presStyleCnt="2">
        <dgm:presLayoutVars>
          <dgm:chPref val="3"/>
        </dgm:presLayoutVars>
      </dgm:prSet>
      <dgm:spPr/>
    </dgm:pt>
    <dgm:pt modelId="{A659E1C1-DD3D-E946-A7DF-6D7ABC42673D}" type="pres">
      <dgm:prSet presAssocID="{D630E9EF-6ADE-C141-8CC8-3992DB0AE7B6}" presName="rootConnector" presStyleLbl="node2" presStyleIdx="0" presStyleCnt="2"/>
      <dgm:spPr/>
    </dgm:pt>
    <dgm:pt modelId="{C2A026C7-670E-1D4D-84BE-91970EF4AFA3}" type="pres">
      <dgm:prSet presAssocID="{D630E9EF-6ADE-C141-8CC8-3992DB0AE7B6}" presName="hierChild4" presStyleCnt="0"/>
      <dgm:spPr/>
    </dgm:pt>
    <dgm:pt modelId="{8AF01186-3681-454B-B6B2-31C39AA12609}" type="pres">
      <dgm:prSet presAssocID="{D630E9EF-6ADE-C141-8CC8-3992DB0AE7B6}" presName="hierChild5" presStyleCnt="0"/>
      <dgm:spPr/>
    </dgm:pt>
    <dgm:pt modelId="{06CEC796-5421-B743-8130-72B6EB973374}" type="pres">
      <dgm:prSet presAssocID="{F35FFB78-8F9A-1C4E-852C-AA34A3E6CB58}" presName="Name37" presStyleLbl="parChTrans1D2" presStyleIdx="1" presStyleCnt="2"/>
      <dgm:spPr/>
    </dgm:pt>
    <dgm:pt modelId="{86E55CA2-8D11-B444-B272-0799BFB8EA32}" type="pres">
      <dgm:prSet presAssocID="{FE4D6DD8-4FC5-CD4C-969B-B74535B97E08}" presName="hierRoot2" presStyleCnt="0">
        <dgm:presLayoutVars>
          <dgm:hierBranch val="init"/>
        </dgm:presLayoutVars>
      </dgm:prSet>
      <dgm:spPr/>
    </dgm:pt>
    <dgm:pt modelId="{0C8056D9-6762-BA49-8EB2-1890F92CAEE6}" type="pres">
      <dgm:prSet presAssocID="{FE4D6DD8-4FC5-CD4C-969B-B74535B97E08}" presName="rootComposite" presStyleCnt="0"/>
      <dgm:spPr/>
    </dgm:pt>
    <dgm:pt modelId="{C2C2612D-B9E3-0746-A75F-889127E4265A}" type="pres">
      <dgm:prSet presAssocID="{FE4D6DD8-4FC5-CD4C-969B-B74535B97E08}" presName="rootText" presStyleLbl="node2" presStyleIdx="1" presStyleCnt="2">
        <dgm:presLayoutVars>
          <dgm:chPref val="3"/>
        </dgm:presLayoutVars>
      </dgm:prSet>
      <dgm:spPr/>
    </dgm:pt>
    <dgm:pt modelId="{D2CB1F39-5912-0A47-9088-FF36F9860BC4}" type="pres">
      <dgm:prSet presAssocID="{FE4D6DD8-4FC5-CD4C-969B-B74535B97E08}" presName="rootConnector" presStyleLbl="node2" presStyleIdx="1" presStyleCnt="2"/>
      <dgm:spPr/>
    </dgm:pt>
    <dgm:pt modelId="{82243506-9631-DD46-A781-B7B93BA688F8}" type="pres">
      <dgm:prSet presAssocID="{FE4D6DD8-4FC5-CD4C-969B-B74535B97E08}" presName="hierChild4" presStyleCnt="0"/>
      <dgm:spPr/>
    </dgm:pt>
    <dgm:pt modelId="{03F50A12-B83B-F347-827D-AC95D1A33B6C}" type="pres">
      <dgm:prSet presAssocID="{FE4D6DD8-4FC5-CD4C-969B-B74535B97E08}" presName="hierChild5" presStyleCnt="0"/>
      <dgm:spPr/>
    </dgm:pt>
    <dgm:pt modelId="{DA849987-3046-9949-8825-698338C4AB8F}" type="pres">
      <dgm:prSet presAssocID="{41AD750C-DEE9-7D4D-8AB2-D4E38D54D2F6}" presName="hierChild3" presStyleCnt="0"/>
      <dgm:spPr/>
    </dgm:pt>
  </dgm:ptLst>
  <dgm:cxnLst>
    <dgm:cxn modelId="{1A92BC1A-9437-4A4E-81B7-1A6EE434632D}" type="presOf" srcId="{41AD750C-DEE9-7D4D-8AB2-D4E38D54D2F6}" destId="{84390C53-F958-A046-993F-8186549C9E3D}" srcOrd="0" destOrd="0" presId="urn:microsoft.com/office/officeart/2005/8/layout/orgChart1"/>
    <dgm:cxn modelId="{177BE01C-F094-4D4C-9626-27EED9038C30}" type="presOf" srcId="{FE4D6DD8-4FC5-CD4C-969B-B74535B97E08}" destId="{C2C2612D-B9E3-0746-A75F-889127E4265A}" srcOrd="0" destOrd="0" presId="urn:microsoft.com/office/officeart/2005/8/layout/orgChart1"/>
    <dgm:cxn modelId="{C86BFC1C-7974-B74A-B775-3CF29051CFFF}" srcId="{41AD750C-DEE9-7D4D-8AB2-D4E38D54D2F6}" destId="{D630E9EF-6ADE-C141-8CC8-3992DB0AE7B6}" srcOrd="0" destOrd="0" parTransId="{B5FC5788-6601-2140-9164-0159A008CFFA}" sibTransId="{CDBBE9D4-4D2F-4044-A981-DB4429FBE061}"/>
    <dgm:cxn modelId="{140C4D27-4DD8-864E-BFB1-DE3145F38EBA}" type="presOf" srcId="{F35FFB78-8F9A-1C4E-852C-AA34A3E6CB58}" destId="{06CEC796-5421-B743-8130-72B6EB973374}" srcOrd="0" destOrd="0" presId="urn:microsoft.com/office/officeart/2005/8/layout/orgChart1"/>
    <dgm:cxn modelId="{CB4B7342-7F86-9F42-9A83-96E08AA72E7F}" type="presOf" srcId="{41AD750C-DEE9-7D4D-8AB2-D4E38D54D2F6}" destId="{4DC10F6F-5155-734B-82FC-4DD10A157CA1}" srcOrd="1" destOrd="0" presId="urn:microsoft.com/office/officeart/2005/8/layout/orgChart1"/>
    <dgm:cxn modelId="{52496448-D816-CA4A-94F8-2A191E3DC8A7}" type="presOf" srcId="{D630E9EF-6ADE-C141-8CC8-3992DB0AE7B6}" destId="{3DA2A859-7F51-A846-ADD0-2D032A2DBC3B}" srcOrd="0" destOrd="0" presId="urn:microsoft.com/office/officeart/2005/8/layout/orgChart1"/>
    <dgm:cxn modelId="{9E0E9695-37EF-F744-BFCB-CD0FB0F68F3B}" srcId="{41AD750C-DEE9-7D4D-8AB2-D4E38D54D2F6}" destId="{FE4D6DD8-4FC5-CD4C-969B-B74535B97E08}" srcOrd="1" destOrd="0" parTransId="{F35FFB78-8F9A-1C4E-852C-AA34A3E6CB58}" sibTransId="{07AD0B4C-24FF-764D-8C9E-5153CB5587E3}"/>
    <dgm:cxn modelId="{FCB7E49A-AE19-2A46-980E-C9D7BFAED624}" type="presOf" srcId="{D630E9EF-6ADE-C141-8CC8-3992DB0AE7B6}" destId="{A659E1C1-DD3D-E946-A7DF-6D7ABC42673D}" srcOrd="1" destOrd="0" presId="urn:microsoft.com/office/officeart/2005/8/layout/orgChart1"/>
    <dgm:cxn modelId="{824E74C2-850E-B24E-80A6-85596773E990}" type="presOf" srcId="{B5FC5788-6601-2140-9164-0159A008CFFA}" destId="{4FE67234-6C38-9243-BBE6-D0368E10742D}" srcOrd="0" destOrd="0" presId="urn:microsoft.com/office/officeart/2005/8/layout/orgChart1"/>
    <dgm:cxn modelId="{AEA76EC4-7C93-1048-9669-DEA9E673E152}" type="presOf" srcId="{E56DE20D-8D37-B941-8D15-BBA217583291}" destId="{2D2D889F-E468-CD45-A6B0-CC0344509CCC}" srcOrd="0" destOrd="0" presId="urn:microsoft.com/office/officeart/2005/8/layout/orgChart1"/>
    <dgm:cxn modelId="{F03DBBEA-F369-4D4A-833C-421608678237}" srcId="{E56DE20D-8D37-B941-8D15-BBA217583291}" destId="{41AD750C-DEE9-7D4D-8AB2-D4E38D54D2F6}" srcOrd="0" destOrd="0" parTransId="{3A76326F-91B3-8E4A-9FF7-D4FE065DC476}" sibTransId="{462CB95C-B855-F742-8E91-116C0A1EE1F2}"/>
    <dgm:cxn modelId="{5484A4F6-3FD0-B14C-8E16-4D288A88A697}" type="presOf" srcId="{FE4D6DD8-4FC5-CD4C-969B-B74535B97E08}" destId="{D2CB1F39-5912-0A47-9088-FF36F9860BC4}" srcOrd="1" destOrd="0" presId="urn:microsoft.com/office/officeart/2005/8/layout/orgChart1"/>
    <dgm:cxn modelId="{FD9C95ED-7485-8B47-9F67-749A3627EF6F}" type="presParOf" srcId="{2D2D889F-E468-CD45-A6B0-CC0344509CCC}" destId="{77EDEF53-E0D3-FF4B-9B3E-9DC17765CB74}" srcOrd="0" destOrd="0" presId="urn:microsoft.com/office/officeart/2005/8/layout/orgChart1"/>
    <dgm:cxn modelId="{64FCB7B0-0F04-EC47-9C0F-66A2DC980999}" type="presParOf" srcId="{77EDEF53-E0D3-FF4B-9B3E-9DC17765CB74}" destId="{A4119E81-99C3-844D-A4C8-B617A3D23176}" srcOrd="0" destOrd="0" presId="urn:microsoft.com/office/officeart/2005/8/layout/orgChart1"/>
    <dgm:cxn modelId="{4B911A56-9ED2-9947-94A3-3DE804913CFC}" type="presParOf" srcId="{A4119E81-99C3-844D-A4C8-B617A3D23176}" destId="{84390C53-F958-A046-993F-8186549C9E3D}" srcOrd="0" destOrd="0" presId="urn:microsoft.com/office/officeart/2005/8/layout/orgChart1"/>
    <dgm:cxn modelId="{C14CFF49-C799-694C-9AC0-640F87E89A5C}" type="presParOf" srcId="{A4119E81-99C3-844D-A4C8-B617A3D23176}" destId="{4DC10F6F-5155-734B-82FC-4DD10A157CA1}" srcOrd="1" destOrd="0" presId="urn:microsoft.com/office/officeart/2005/8/layout/orgChart1"/>
    <dgm:cxn modelId="{4AEFBC3F-5F80-8444-A716-9F5765A4EC52}" type="presParOf" srcId="{77EDEF53-E0D3-FF4B-9B3E-9DC17765CB74}" destId="{165BBE3F-EACC-1F4C-AC86-9ACF26E8AF1C}" srcOrd="1" destOrd="0" presId="urn:microsoft.com/office/officeart/2005/8/layout/orgChart1"/>
    <dgm:cxn modelId="{C6457999-80E0-3640-AFC1-140DCC3AD709}" type="presParOf" srcId="{165BBE3F-EACC-1F4C-AC86-9ACF26E8AF1C}" destId="{4FE67234-6C38-9243-BBE6-D0368E10742D}" srcOrd="0" destOrd="0" presId="urn:microsoft.com/office/officeart/2005/8/layout/orgChart1"/>
    <dgm:cxn modelId="{342E0B08-F8A1-8A4A-863D-5AB66A753519}" type="presParOf" srcId="{165BBE3F-EACC-1F4C-AC86-9ACF26E8AF1C}" destId="{DFBC3BF0-2CCC-934B-BB08-6D76F32FFBE7}" srcOrd="1" destOrd="0" presId="urn:microsoft.com/office/officeart/2005/8/layout/orgChart1"/>
    <dgm:cxn modelId="{D75889B7-8975-944B-9E48-57990D485B9C}" type="presParOf" srcId="{DFBC3BF0-2CCC-934B-BB08-6D76F32FFBE7}" destId="{1EC7A20F-71F6-A54E-AC5E-C51DE6B36A54}" srcOrd="0" destOrd="0" presId="urn:microsoft.com/office/officeart/2005/8/layout/orgChart1"/>
    <dgm:cxn modelId="{1530592D-83D7-1D4C-BADF-BB12772D7C74}" type="presParOf" srcId="{1EC7A20F-71F6-A54E-AC5E-C51DE6B36A54}" destId="{3DA2A859-7F51-A846-ADD0-2D032A2DBC3B}" srcOrd="0" destOrd="0" presId="urn:microsoft.com/office/officeart/2005/8/layout/orgChart1"/>
    <dgm:cxn modelId="{C6EEFBAF-E09D-0349-B465-44486912D3D1}" type="presParOf" srcId="{1EC7A20F-71F6-A54E-AC5E-C51DE6B36A54}" destId="{A659E1C1-DD3D-E946-A7DF-6D7ABC42673D}" srcOrd="1" destOrd="0" presId="urn:microsoft.com/office/officeart/2005/8/layout/orgChart1"/>
    <dgm:cxn modelId="{FA255E5A-F1DE-A44E-A9AC-94BBD94AC0A0}" type="presParOf" srcId="{DFBC3BF0-2CCC-934B-BB08-6D76F32FFBE7}" destId="{C2A026C7-670E-1D4D-84BE-91970EF4AFA3}" srcOrd="1" destOrd="0" presId="urn:microsoft.com/office/officeart/2005/8/layout/orgChart1"/>
    <dgm:cxn modelId="{3B629EAF-228A-994C-AB2A-4BA4AFF4BADC}" type="presParOf" srcId="{DFBC3BF0-2CCC-934B-BB08-6D76F32FFBE7}" destId="{8AF01186-3681-454B-B6B2-31C39AA12609}" srcOrd="2" destOrd="0" presId="urn:microsoft.com/office/officeart/2005/8/layout/orgChart1"/>
    <dgm:cxn modelId="{529702BD-F66B-2D45-8C17-248DEF73E0A4}" type="presParOf" srcId="{165BBE3F-EACC-1F4C-AC86-9ACF26E8AF1C}" destId="{06CEC796-5421-B743-8130-72B6EB973374}" srcOrd="2" destOrd="0" presId="urn:microsoft.com/office/officeart/2005/8/layout/orgChart1"/>
    <dgm:cxn modelId="{0031240E-84B0-8440-BC53-EE91F4A274AC}" type="presParOf" srcId="{165BBE3F-EACC-1F4C-AC86-9ACF26E8AF1C}" destId="{86E55CA2-8D11-B444-B272-0799BFB8EA32}" srcOrd="3" destOrd="0" presId="urn:microsoft.com/office/officeart/2005/8/layout/orgChart1"/>
    <dgm:cxn modelId="{B0397D6A-38EA-3D48-89FD-8986F6EF30BA}" type="presParOf" srcId="{86E55CA2-8D11-B444-B272-0799BFB8EA32}" destId="{0C8056D9-6762-BA49-8EB2-1890F92CAEE6}" srcOrd="0" destOrd="0" presId="urn:microsoft.com/office/officeart/2005/8/layout/orgChart1"/>
    <dgm:cxn modelId="{50DB68BB-E211-5448-9D50-7D09C926BDE1}" type="presParOf" srcId="{0C8056D9-6762-BA49-8EB2-1890F92CAEE6}" destId="{C2C2612D-B9E3-0746-A75F-889127E4265A}" srcOrd="0" destOrd="0" presId="urn:microsoft.com/office/officeart/2005/8/layout/orgChart1"/>
    <dgm:cxn modelId="{C1257E22-FE7C-594D-A5BB-6866BAC9E03F}" type="presParOf" srcId="{0C8056D9-6762-BA49-8EB2-1890F92CAEE6}" destId="{D2CB1F39-5912-0A47-9088-FF36F9860BC4}" srcOrd="1" destOrd="0" presId="urn:microsoft.com/office/officeart/2005/8/layout/orgChart1"/>
    <dgm:cxn modelId="{6D2123CD-9D69-A541-BF6A-A6885B7AD736}" type="presParOf" srcId="{86E55CA2-8D11-B444-B272-0799BFB8EA32}" destId="{82243506-9631-DD46-A781-B7B93BA688F8}" srcOrd="1" destOrd="0" presId="urn:microsoft.com/office/officeart/2005/8/layout/orgChart1"/>
    <dgm:cxn modelId="{73034A51-937D-6942-91AD-F989FB3F759C}" type="presParOf" srcId="{86E55CA2-8D11-B444-B272-0799BFB8EA32}" destId="{03F50A12-B83B-F347-827D-AC95D1A33B6C}" srcOrd="2" destOrd="0" presId="urn:microsoft.com/office/officeart/2005/8/layout/orgChart1"/>
    <dgm:cxn modelId="{72AAD2BB-9097-A446-BF84-00320036B08B}" type="presParOf" srcId="{77EDEF53-E0D3-FF4B-9B3E-9DC17765CB74}" destId="{DA849987-3046-9949-8825-698338C4AB8F}" srcOrd="2" destOrd="0" presId="urn:microsoft.com/office/officeart/2005/8/layout/orgChart1"/>
  </dgm:cxnLst>
  <dgm:bg>
    <a:noFill/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56DE20D-8D37-B941-8D15-BBA217583291}" type="doc">
      <dgm:prSet loTypeId="urn:microsoft.com/office/officeart/2005/8/layout/orgChart1" loCatId="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de-DE"/>
        </a:p>
      </dgm:t>
    </dgm:pt>
    <dgm:pt modelId="{41AD750C-DEE9-7D4D-8AB2-D4E38D54D2F6}">
      <dgm:prSet phldrT="[Text]" custT="1"/>
      <dgm:spPr>
        <a:solidFill>
          <a:schemeClr val="accent5">
            <a:lumMod val="60000"/>
            <a:lumOff val="40000"/>
          </a:schemeClr>
        </a:solidFill>
      </dgm:spPr>
      <dgm:t>
        <a:bodyPr/>
        <a:lstStyle/>
        <a:p>
          <a:r>
            <a:rPr lang="de-DE" sz="1100" b="1" dirty="0">
              <a:latin typeface="Arial Narrow" panose="020B0606020202030204" pitchFamily="34" charset="0"/>
            </a:rPr>
            <a:t>Programmieren 2</a:t>
          </a:r>
        </a:p>
      </dgm:t>
    </dgm:pt>
    <dgm:pt modelId="{3A76326F-91B3-8E4A-9FF7-D4FE065DC476}" type="parTrans" cxnId="{F03DBBEA-F369-4D4A-833C-421608678237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 sz="1200">
            <a:latin typeface="Arial Narrow" panose="020B0606020202030204" pitchFamily="34" charset="0"/>
          </a:endParaRPr>
        </a:p>
      </dgm:t>
    </dgm:pt>
    <dgm:pt modelId="{462CB95C-B855-F742-8E91-116C0A1EE1F2}" type="sibTrans" cxnId="{F03DBBEA-F369-4D4A-833C-421608678237}">
      <dgm:prSet/>
      <dgm:spPr/>
      <dgm:t>
        <a:bodyPr/>
        <a:lstStyle/>
        <a:p>
          <a:endParaRPr lang="de-DE" sz="900"/>
        </a:p>
      </dgm:t>
    </dgm:pt>
    <dgm:pt modelId="{D630E9EF-6ADE-C141-8CC8-3992DB0AE7B6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de-DE" sz="1100" b="1" dirty="0">
              <a:latin typeface="Arial Narrow" panose="020B0606020202030204" pitchFamily="34" charset="0"/>
            </a:rPr>
            <a:t>Variablen, Unterprogramme</a:t>
          </a:r>
        </a:p>
      </dgm:t>
    </dgm:pt>
    <dgm:pt modelId="{B5FC5788-6601-2140-9164-0159A008CFFA}" type="parTrans" cxnId="{C86BFC1C-7974-B74A-B775-3CF29051CFFF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 sz="1200">
            <a:latin typeface="Arial Narrow" panose="020B0606020202030204" pitchFamily="34" charset="0"/>
          </a:endParaRPr>
        </a:p>
      </dgm:t>
    </dgm:pt>
    <dgm:pt modelId="{CDBBE9D4-4D2F-4044-A981-DB4429FBE061}" type="sibTrans" cxnId="{C86BFC1C-7974-B74A-B775-3CF29051CFFF}">
      <dgm:prSet/>
      <dgm:spPr/>
      <dgm:t>
        <a:bodyPr/>
        <a:lstStyle/>
        <a:p>
          <a:endParaRPr lang="de-DE" sz="900"/>
        </a:p>
      </dgm:t>
    </dgm:pt>
    <dgm:pt modelId="{FE4D6DD8-4FC5-CD4C-969B-B74535B97E08}">
      <dgm:prSet custT="1"/>
      <dgm:spPr>
        <a:solidFill>
          <a:schemeClr val="accent1">
            <a:lumMod val="50000"/>
          </a:schemeClr>
        </a:solidFill>
      </dgm:spPr>
      <dgm:t>
        <a:bodyPr/>
        <a:lstStyle/>
        <a:p>
          <a:r>
            <a:rPr lang="de-DE" sz="1100" b="1" dirty="0">
              <a:latin typeface="Arial Narrow" panose="020B0606020202030204" pitchFamily="34" charset="0"/>
            </a:rPr>
            <a:t>EVA</a:t>
          </a:r>
        </a:p>
      </dgm:t>
    </dgm:pt>
    <dgm:pt modelId="{07AD0B4C-24FF-764D-8C9E-5153CB5587E3}" type="sibTrans" cxnId="{9E0E9695-37EF-F744-BFCB-CD0FB0F68F3B}">
      <dgm:prSet/>
      <dgm:spPr/>
      <dgm:t>
        <a:bodyPr/>
        <a:lstStyle/>
        <a:p>
          <a:endParaRPr lang="de-DE"/>
        </a:p>
      </dgm:t>
    </dgm:pt>
    <dgm:pt modelId="{F35FFB78-8F9A-1C4E-852C-AA34A3E6CB58}" type="parTrans" cxnId="{9E0E9695-37EF-F744-BFCB-CD0FB0F68F3B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 sz="1200"/>
        </a:p>
      </dgm:t>
    </dgm:pt>
    <dgm:pt modelId="{2D2D889F-E468-CD45-A6B0-CC0344509CCC}" type="pres">
      <dgm:prSet presAssocID="{E56DE20D-8D37-B941-8D15-BBA21758329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7EDEF53-E0D3-FF4B-9B3E-9DC17765CB74}" type="pres">
      <dgm:prSet presAssocID="{41AD750C-DEE9-7D4D-8AB2-D4E38D54D2F6}" presName="hierRoot1" presStyleCnt="0">
        <dgm:presLayoutVars>
          <dgm:hierBranch val="init"/>
        </dgm:presLayoutVars>
      </dgm:prSet>
      <dgm:spPr/>
    </dgm:pt>
    <dgm:pt modelId="{A4119E81-99C3-844D-A4C8-B617A3D23176}" type="pres">
      <dgm:prSet presAssocID="{41AD750C-DEE9-7D4D-8AB2-D4E38D54D2F6}" presName="rootComposite1" presStyleCnt="0"/>
      <dgm:spPr/>
    </dgm:pt>
    <dgm:pt modelId="{84390C53-F958-A046-993F-8186549C9E3D}" type="pres">
      <dgm:prSet presAssocID="{41AD750C-DEE9-7D4D-8AB2-D4E38D54D2F6}" presName="rootText1" presStyleLbl="node0" presStyleIdx="0" presStyleCnt="1">
        <dgm:presLayoutVars>
          <dgm:chPref val="3"/>
        </dgm:presLayoutVars>
      </dgm:prSet>
      <dgm:spPr/>
    </dgm:pt>
    <dgm:pt modelId="{4DC10F6F-5155-734B-82FC-4DD10A157CA1}" type="pres">
      <dgm:prSet presAssocID="{41AD750C-DEE9-7D4D-8AB2-D4E38D54D2F6}" presName="rootConnector1" presStyleLbl="node1" presStyleIdx="0" presStyleCnt="0"/>
      <dgm:spPr/>
    </dgm:pt>
    <dgm:pt modelId="{165BBE3F-EACC-1F4C-AC86-9ACF26E8AF1C}" type="pres">
      <dgm:prSet presAssocID="{41AD750C-DEE9-7D4D-8AB2-D4E38D54D2F6}" presName="hierChild2" presStyleCnt="0"/>
      <dgm:spPr/>
    </dgm:pt>
    <dgm:pt modelId="{4FE67234-6C38-9243-BBE6-D0368E10742D}" type="pres">
      <dgm:prSet presAssocID="{B5FC5788-6601-2140-9164-0159A008CFFA}" presName="Name37" presStyleLbl="parChTrans1D2" presStyleIdx="0" presStyleCnt="2"/>
      <dgm:spPr/>
    </dgm:pt>
    <dgm:pt modelId="{DFBC3BF0-2CCC-934B-BB08-6D76F32FFBE7}" type="pres">
      <dgm:prSet presAssocID="{D630E9EF-6ADE-C141-8CC8-3992DB0AE7B6}" presName="hierRoot2" presStyleCnt="0">
        <dgm:presLayoutVars>
          <dgm:hierBranch val="init"/>
        </dgm:presLayoutVars>
      </dgm:prSet>
      <dgm:spPr/>
    </dgm:pt>
    <dgm:pt modelId="{1EC7A20F-71F6-A54E-AC5E-C51DE6B36A54}" type="pres">
      <dgm:prSet presAssocID="{D630E9EF-6ADE-C141-8CC8-3992DB0AE7B6}" presName="rootComposite" presStyleCnt="0"/>
      <dgm:spPr/>
    </dgm:pt>
    <dgm:pt modelId="{3DA2A859-7F51-A846-ADD0-2D032A2DBC3B}" type="pres">
      <dgm:prSet presAssocID="{D630E9EF-6ADE-C141-8CC8-3992DB0AE7B6}" presName="rootText" presStyleLbl="node2" presStyleIdx="0" presStyleCnt="2">
        <dgm:presLayoutVars>
          <dgm:chPref val="3"/>
        </dgm:presLayoutVars>
      </dgm:prSet>
      <dgm:spPr/>
    </dgm:pt>
    <dgm:pt modelId="{A659E1C1-DD3D-E946-A7DF-6D7ABC42673D}" type="pres">
      <dgm:prSet presAssocID="{D630E9EF-6ADE-C141-8CC8-3992DB0AE7B6}" presName="rootConnector" presStyleLbl="node2" presStyleIdx="0" presStyleCnt="2"/>
      <dgm:spPr/>
    </dgm:pt>
    <dgm:pt modelId="{C2A026C7-670E-1D4D-84BE-91970EF4AFA3}" type="pres">
      <dgm:prSet presAssocID="{D630E9EF-6ADE-C141-8CC8-3992DB0AE7B6}" presName="hierChild4" presStyleCnt="0"/>
      <dgm:spPr/>
    </dgm:pt>
    <dgm:pt modelId="{8AF01186-3681-454B-B6B2-31C39AA12609}" type="pres">
      <dgm:prSet presAssocID="{D630E9EF-6ADE-C141-8CC8-3992DB0AE7B6}" presName="hierChild5" presStyleCnt="0"/>
      <dgm:spPr/>
    </dgm:pt>
    <dgm:pt modelId="{06CEC796-5421-B743-8130-72B6EB973374}" type="pres">
      <dgm:prSet presAssocID="{F35FFB78-8F9A-1C4E-852C-AA34A3E6CB58}" presName="Name37" presStyleLbl="parChTrans1D2" presStyleIdx="1" presStyleCnt="2"/>
      <dgm:spPr/>
    </dgm:pt>
    <dgm:pt modelId="{86E55CA2-8D11-B444-B272-0799BFB8EA32}" type="pres">
      <dgm:prSet presAssocID="{FE4D6DD8-4FC5-CD4C-969B-B74535B97E08}" presName="hierRoot2" presStyleCnt="0">
        <dgm:presLayoutVars>
          <dgm:hierBranch val="init"/>
        </dgm:presLayoutVars>
      </dgm:prSet>
      <dgm:spPr/>
    </dgm:pt>
    <dgm:pt modelId="{0C8056D9-6762-BA49-8EB2-1890F92CAEE6}" type="pres">
      <dgm:prSet presAssocID="{FE4D6DD8-4FC5-CD4C-969B-B74535B97E08}" presName="rootComposite" presStyleCnt="0"/>
      <dgm:spPr/>
    </dgm:pt>
    <dgm:pt modelId="{C2C2612D-B9E3-0746-A75F-889127E4265A}" type="pres">
      <dgm:prSet presAssocID="{FE4D6DD8-4FC5-CD4C-969B-B74535B97E08}" presName="rootText" presStyleLbl="node2" presStyleIdx="1" presStyleCnt="2">
        <dgm:presLayoutVars>
          <dgm:chPref val="3"/>
        </dgm:presLayoutVars>
      </dgm:prSet>
      <dgm:spPr/>
    </dgm:pt>
    <dgm:pt modelId="{D2CB1F39-5912-0A47-9088-FF36F9860BC4}" type="pres">
      <dgm:prSet presAssocID="{FE4D6DD8-4FC5-CD4C-969B-B74535B97E08}" presName="rootConnector" presStyleLbl="node2" presStyleIdx="1" presStyleCnt="2"/>
      <dgm:spPr/>
    </dgm:pt>
    <dgm:pt modelId="{82243506-9631-DD46-A781-B7B93BA688F8}" type="pres">
      <dgm:prSet presAssocID="{FE4D6DD8-4FC5-CD4C-969B-B74535B97E08}" presName="hierChild4" presStyleCnt="0"/>
      <dgm:spPr/>
    </dgm:pt>
    <dgm:pt modelId="{03F50A12-B83B-F347-827D-AC95D1A33B6C}" type="pres">
      <dgm:prSet presAssocID="{FE4D6DD8-4FC5-CD4C-969B-B74535B97E08}" presName="hierChild5" presStyleCnt="0"/>
      <dgm:spPr/>
    </dgm:pt>
    <dgm:pt modelId="{DA849987-3046-9949-8825-698338C4AB8F}" type="pres">
      <dgm:prSet presAssocID="{41AD750C-DEE9-7D4D-8AB2-D4E38D54D2F6}" presName="hierChild3" presStyleCnt="0"/>
      <dgm:spPr/>
    </dgm:pt>
  </dgm:ptLst>
  <dgm:cxnLst>
    <dgm:cxn modelId="{1A92BC1A-9437-4A4E-81B7-1A6EE434632D}" type="presOf" srcId="{41AD750C-DEE9-7D4D-8AB2-D4E38D54D2F6}" destId="{84390C53-F958-A046-993F-8186549C9E3D}" srcOrd="0" destOrd="0" presId="urn:microsoft.com/office/officeart/2005/8/layout/orgChart1"/>
    <dgm:cxn modelId="{177BE01C-F094-4D4C-9626-27EED9038C30}" type="presOf" srcId="{FE4D6DD8-4FC5-CD4C-969B-B74535B97E08}" destId="{C2C2612D-B9E3-0746-A75F-889127E4265A}" srcOrd="0" destOrd="0" presId="urn:microsoft.com/office/officeart/2005/8/layout/orgChart1"/>
    <dgm:cxn modelId="{C86BFC1C-7974-B74A-B775-3CF29051CFFF}" srcId="{41AD750C-DEE9-7D4D-8AB2-D4E38D54D2F6}" destId="{D630E9EF-6ADE-C141-8CC8-3992DB0AE7B6}" srcOrd="0" destOrd="0" parTransId="{B5FC5788-6601-2140-9164-0159A008CFFA}" sibTransId="{CDBBE9D4-4D2F-4044-A981-DB4429FBE061}"/>
    <dgm:cxn modelId="{140C4D27-4DD8-864E-BFB1-DE3145F38EBA}" type="presOf" srcId="{F35FFB78-8F9A-1C4E-852C-AA34A3E6CB58}" destId="{06CEC796-5421-B743-8130-72B6EB973374}" srcOrd="0" destOrd="0" presId="urn:microsoft.com/office/officeart/2005/8/layout/orgChart1"/>
    <dgm:cxn modelId="{CB4B7342-7F86-9F42-9A83-96E08AA72E7F}" type="presOf" srcId="{41AD750C-DEE9-7D4D-8AB2-D4E38D54D2F6}" destId="{4DC10F6F-5155-734B-82FC-4DD10A157CA1}" srcOrd="1" destOrd="0" presId="urn:microsoft.com/office/officeart/2005/8/layout/orgChart1"/>
    <dgm:cxn modelId="{52496448-D816-CA4A-94F8-2A191E3DC8A7}" type="presOf" srcId="{D630E9EF-6ADE-C141-8CC8-3992DB0AE7B6}" destId="{3DA2A859-7F51-A846-ADD0-2D032A2DBC3B}" srcOrd="0" destOrd="0" presId="urn:microsoft.com/office/officeart/2005/8/layout/orgChart1"/>
    <dgm:cxn modelId="{9E0E9695-37EF-F744-BFCB-CD0FB0F68F3B}" srcId="{41AD750C-DEE9-7D4D-8AB2-D4E38D54D2F6}" destId="{FE4D6DD8-4FC5-CD4C-969B-B74535B97E08}" srcOrd="1" destOrd="0" parTransId="{F35FFB78-8F9A-1C4E-852C-AA34A3E6CB58}" sibTransId="{07AD0B4C-24FF-764D-8C9E-5153CB5587E3}"/>
    <dgm:cxn modelId="{FCB7E49A-AE19-2A46-980E-C9D7BFAED624}" type="presOf" srcId="{D630E9EF-6ADE-C141-8CC8-3992DB0AE7B6}" destId="{A659E1C1-DD3D-E946-A7DF-6D7ABC42673D}" srcOrd="1" destOrd="0" presId="urn:microsoft.com/office/officeart/2005/8/layout/orgChart1"/>
    <dgm:cxn modelId="{824E74C2-850E-B24E-80A6-85596773E990}" type="presOf" srcId="{B5FC5788-6601-2140-9164-0159A008CFFA}" destId="{4FE67234-6C38-9243-BBE6-D0368E10742D}" srcOrd="0" destOrd="0" presId="urn:microsoft.com/office/officeart/2005/8/layout/orgChart1"/>
    <dgm:cxn modelId="{AEA76EC4-7C93-1048-9669-DEA9E673E152}" type="presOf" srcId="{E56DE20D-8D37-B941-8D15-BBA217583291}" destId="{2D2D889F-E468-CD45-A6B0-CC0344509CCC}" srcOrd="0" destOrd="0" presId="urn:microsoft.com/office/officeart/2005/8/layout/orgChart1"/>
    <dgm:cxn modelId="{F03DBBEA-F369-4D4A-833C-421608678237}" srcId="{E56DE20D-8D37-B941-8D15-BBA217583291}" destId="{41AD750C-DEE9-7D4D-8AB2-D4E38D54D2F6}" srcOrd="0" destOrd="0" parTransId="{3A76326F-91B3-8E4A-9FF7-D4FE065DC476}" sibTransId="{462CB95C-B855-F742-8E91-116C0A1EE1F2}"/>
    <dgm:cxn modelId="{5484A4F6-3FD0-B14C-8E16-4D288A88A697}" type="presOf" srcId="{FE4D6DD8-4FC5-CD4C-969B-B74535B97E08}" destId="{D2CB1F39-5912-0A47-9088-FF36F9860BC4}" srcOrd="1" destOrd="0" presId="urn:microsoft.com/office/officeart/2005/8/layout/orgChart1"/>
    <dgm:cxn modelId="{FD9C95ED-7485-8B47-9F67-749A3627EF6F}" type="presParOf" srcId="{2D2D889F-E468-CD45-A6B0-CC0344509CCC}" destId="{77EDEF53-E0D3-FF4B-9B3E-9DC17765CB74}" srcOrd="0" destOrd="0" presId="urn:microsoft.com/office/officeart/2005/8/layout/orgChart1"/>
    <dgm:cxn modelId="{64FCB7B0-0F04-EC47-9C0F-66A2DC980999}" type="presParOf" srcId="{77EDEF53-E0D3-FF4B-9B3E-9DC17765CB74}" destId="{A4119E81-99C3-844D-A4C8-B617A3D23176}" srcOrd="0" destOrd="0" presId="urn:microsoft.com/office/officeart/2005/8/layout/orgChart1"/>
    <dgm:cxn modelId="{4B911A56-9ED2-9947-94A3-3DE804913CFC}" type="presParOf" srcId="{A4119E81-99C3-844D-A4C8-B617A3D23176}" destId="{84390C53-F958-A046-993F-8186549C9E3D}" srcOrd="0" destOrd="0" presId="urn:microsoft.com/office/officeart/2005/8/layout/orgChart1"/>
    <dgm:cxn modelId="{C14CFF49-C799-694C-9AC0-640F87E89A5C}" type="presParOf" srcId="{A4119E81-99C3-844D-A4C8-B617A3D23176}" destId="{4DC10F6F-5155-734B-82FC-4DD10A157CA1}" srcOrd="1" destOrd="0" presId="urn:microsoft.com/office/officeart/2005/8/layout/orgChart1"/>
    <dgm:cxn modelId="{4AEFBC3F-5F80-8444-A716-9F5765A4EC52}" type="presParOf" srcId="{77EDEF53-E0D3-FF4B-9B3E-9DC17765CB74}" destId="{165BBE3F-EACC-1F4C-AC86-9ACF26E8AF1C}" srcOrd="1" destOrd="0" presId="urn:microsoft.com/office/officeart/2005/8/layout/orgChart1"/>
    <dgm:cxn modelId="{C6457999-80E0-3640-AFC1-140DCC3AD709}" type="presParOf" srcId="{165BBE3F-EACC-1F4C-AC86-9ACF26E8AF1C}" destId="{4FE67234-6C38-9243-BBE6-D0368E10742D}" srcOrd="0" destOrd="0" presId="urn:microsoft.com/office/officeart/2005/8/layout/orgChart1"/>
    <dgm:cxn modelId="{342E0B08-F8A1-8A4A-863D-5AB66A753519}" type="presParOf" srcId="{165BBE3F-EACC-1F4C-AC86-9ACF26E8AF1C}" destId="{DFBC3BF0-2CCC-934B-BB08-6D76F32FFBE7}" srcOrd="1" destOrd="0" presId="urn:microsoft.com/office/officeart/2005/8/layout/orgChart1"/>
    <dgm:cxn modelId="{D75889B7-8975-944B-9E48-57990D485B9C}" type="presParOf" srcId="{DFBC3BF0-2CCC-934B-BB08-6D76F32FFBE7}" destId="{1EC7A20F-71F6-A54E-AC5E-C51DE6B36A54}" srcOrd="0" destOrd="0" presId="urn:microsoft.com/office/officeart/2005/8/layout/orgChart1"/>
    <dgm:cxn modelId="{1530592D-83D7-1D4C-BADF-BB12772D7C74}" type="presParOf" srcId="{1EC7A20F-71F6-A54E-AC5E-C51DE6B36A54}" destId="{3DA2A859-7F51-A846-ADD0-2D032A2DBC3B}" srcOrd="0" destOrd="0" presId="urn:microsoft.com/office/officeart/2005/8/layout/orgChart1"/>
    <dgm:cxn modelId="{C6EEFBAF-E09D-0349-B465-44486912D3D1}" type="presParOf" srcId="{1EC7A20F-71F6-A54E-AC5E-C51DE6B36A54}" destId="{A659E1C1-DD3D-E946-A7DF-6D7ABC42673D}" srcOrd="1" destOrd="0" presId="urn:microsoft.com/office/officeart/2005/8/layout/orgChart1"/>
    <dgm:cxn modelId="{FA255E5A-F1DE-A44E-A9AC-94BBD94AC0A0}" type="presParOf" srcId="{DFBC3BF0-2CCC-934B-BB08-6D76F32FFBE7}" destId="{C2A026C7-670E-1D4D-84BE-91970EF4AFA3}" srcOrd="1" destOrd="0" presId="urn:microsoft.com/office/officeart/2005/8/layout/orgChart1"/>
    <dgm:cxn modelId="{3B629EAF-228A-994C-AB2A-4BA4AFF4BADC}" type="presParOf" srcId="{DFBC3BF0-2CCC-934B-BB08-6D76F32FFBE7}" destId="{8AF01186-3681-454B-B6B2-31C39AA12609}" srcOrd="2" destOrd="0" presId="urn:microsoft.com/office/officeart/2005/8/layout/orgChart1"/>
    <dgm:cxn modelId="{529702BD-F66B-2D45-8C17-248DEF73E0A4}" type="presParOf" srcId="{165BBE3F-EACC-1F4C-AC86-9ACF26E8AF1C}" destId="{06CEC796-5421-B743-8130-72B6EB973374}" srcOrd="2" destOrd="0" presId="urn:microsoft.com/office/officeart/2005/8/layout/orgChart1"/>
    <dgm:cxn modelId="{0031240E-84B0-8440-BC53-EE91F4A274AC}" type="presParOf" srcId="{165BBE3F-EACC-1F4C-AC86-9ACF26E8AF1C}" destId="{86E55CA2-8D11-B444-B272-0799BFB8EA32}" srcOrd="3" destOrd="0" presId="urn:microsoft.com/office/officeart/2005/8/layout/orgChart1"/>
    <dgm:cxn modelId="{B0397D6A-38EA-3D48-89FD-8986F6EF30BA}" type="presParOf" srcId="{86E55CA2-8D11-B444-B272-0799BFB8EA32}" destId="{0C8056D9-6762-BA49-8EB2-1890F92CAEE6}" srcOrd="0" destOrd="0" presId="urn:microsoft.com/office/officeart/2005/8/layout/orgChart1"/>
    <dgm:cxn modelId="{50DB68BB-E211-5448-9D50-7D09C926BDE1}" type="presParOf" srcId="{0C8056D9-6762-BA49-8EB2-1890F92CAEE6}" destId="{C2C2612D-B9E3-0746-A75F-889127E4265A}" srcOrd="0" destOrd="0" presId="urn:microsoft.com/office/officeart/2005/8/layout/orgChart1"/>
    <dgm:cxn modelId="{C1257E22-FE7C-594D-A5BB-6866BAC9E03F}" type="presParOf" srcId="{0C8056D9-6762-BA49-8EB2-1890F92CAEE6}" destId="{D2CB1F39-5912-0A47-9088-FF36F9860BC4}" srcOrd="1" destOrd="0" presId="urn:microsoft.com/office/officeart/2005/8/layout/orgChart1"/>
    <dgm:cxn modelId="{6D2123CD-9D69-A541-BF6A-A6885B7AD736}" type="presParOf" srcId="{86E55CA2-8D11-B444-B272-0799BFB8EA32}" destId="{82243506-9631-DD46-A781-B7B93BA688F8}" srcOrd="1" destOrd="0" presId="urn:microsoft.com/office/officeart/2005/8/layout/orgChart1"/>
    <dgm:cxn modelId="{73034A51-937D-6942-91AD-F989FB3F759C}" type="presParOf" srcId="{86E55CA2-8D11-B444-B272-0799BFB8EA32}" destId="{03F50A12-B83B-F347-827D-AC95D1A33B6C}" srcOrd="2" destOrd="0" presId="urn:microsoft.com/office/officeart/2005/8/layout/orgChart1"/>
    <dgm:cxn modelId="{72AAD2BB-9097-A446-BF84-00320036B08B}" type="presParOf" srcId="{77EDEF53-E0D3-FF4B-9B3E-9DC17765CB74}" destId="{DA849987-3046-9949-8825-698338C4AB8F}" srcOrd="2" destOrd="0" presId="urn:microsoft.com/office/officeart/2005/8/layout/orgChart1"/>
  </dgm:cxnLst>
  <dgm:bg>
    <a:solidFill>
      <a:schemeClr val="bg1"/>
    </a:solidFill>
  </dgm:bg>
  <dgm:whole>
    <a:ln w="9525" cap="flat" cmpd="sng" algn="ctr">
      <a:noFill/>
      <a:prstDash val="solid"/>
      <a:round/>
      <a:headEnd type="none" w="med" len="med"/>
      <a:tailEnd type="none" w="med" len="med"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CEC796-5421-B743-8130-72B6EB973374}">
      <dsp:nvSpPr>
        <dsp:cNvPr id="0" name=""/>
        <dsp:cNvSpPr/>
      </dsp:nvSpPr>
      <dsp:spPr>
        <a:xfrm>
          <a:off x="1851073" y="1338226"/>
          <a:ext cx="1012995" cy="35161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5809"/>
              </a:lnTo>
              <a:lnTo>
                <a:pt x="1012995" y="175809"/>
              </a:lnTo>
              <a:lnTo>
                <a:pt x="1012995" y="351618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E67234-6C38-9243-BBE6-D0368E10742D}">
      <dsp:nvSpPr>
        <dsp:cNvPr id="0" name=""/>
        <dsp:cNvSpPr/>
      </dsp:nvSpPr>
      <dsp:spPr>
        <a:xfrm>
          <a:off x="838078" y="1338226"/>
          <a:ext cx="1012995" cy="351618"/>
        </a:xfrm>
        <a:custGeom>
          <a:avLst/>
          <a:gdLst/>
          <a:ahLst/>
          <a:cxnLst/>
          <a:rect l="0" t="0" r="0" b="0"/>
          <a:pathLst>
            <a:path>
              <a:moveTo>
                <a:pt x="1012995" y="0"/>
              </a:moveTo>
              <a:lnTo>
                <a:pt x="1012995" y="175809"/>
              </a:lnTo>
              <a:lnTo>
                <a:pt x="0" y="175809"/>
              </a:lnTo>
              <a:lnTo>
                <a:pt x="0" y="351618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390C53-F958-A046-993F-8186549C9E3D}">
      <dsp:nvSpPr>
        <dsp:cNvPr id="0" name=""/>
        <dsp:cNvSpPr/>
      </dsp:nvSpPr>
      <dsp:spPr>
        <a:xfrm>
          <a:off x="1013887" y="501040"/>
          <a:ext cx="1674371" cy="837185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100" b="1" kern="1200" dirty="0">
              <a:latin typeface="Arial Narrow" panose="020B0606020202030204" pitchFamily="34" charset="0"/>
            </a:rPr>
            <a:t>Programmieren 2</a:t>
          </a:r>
          <a:br>
            <a:rPr lang="de-DE" sz="1100" b="1" kern="1200" dirty="0">
              <a:latin typeface="Arial Narrow" panose="020B0606020202030204" pitchFamily="34" charset="0"/>
            </a:rPr>
          </a:br>
          <a:br>
            <a:rPr lang="de-DE" sz="1100" b="1" kern="1200" dirty="0">
              <a:latin typeface="Arial Narrow" panose="020B0606020202030204" pitchFamily="34" charset="0"/>
            </a:rPr>
          </a:br>
          <a:r>
            <a:rPr lang="de-DE" sz="1100" b="1" kern="1200" dirty="0">
              <a:latin typeface="Arial Narrow" panose="020B0606020202030204" pitchFamily="34" charset="0"/>
            </a:rPr>
            <a:t>10 Lektionen</a:t>
          </a:r>
        </a:p>
      </dsp:txBody>
      <dsp:txXfrm>
        <a:off x="1013887" y="501040"/>
        <a:ext cx="1674371" cy="837185"/>
      </dsp:txXfrm>
    </dsp:sp>
    <dsp:sp modelId="{3DA2A859-7F51-A846-ADD0-2D032A2DBC3B}">
      <dsp:nvSpPr>
        <dsp:cNvPr id="0" name=""/>
        <dsp:cNvSpPr/>
      </dsp:nvSpPr>
      <dsp:spPr>
        <a:xfrm>
          <a:off x="892" y="1689844"/>
          <a:ext cx="1674371" cy="837185"/>
        </a:xfrm>
        <a:prstGeom prst="rect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100" b="1" kern="1200">
              <a:latin typeface="Arial Narrow" panose="020B0606020202030204" pitchFamily="34" charset="0"/>
            </a:rPr>
            <a:t>Variablen, Unterprogramme</a:t>
          </a:r>
          <a:br>
            <a:rPr lang="de-DE" sz="1100" b="1" kern="1200">
              <a:latin typeface="Arial Narrow" panose="020B0606020202030204" pitchFamily="34" charset="0"/>
            </a:rPr>
          </a:br>
          <a:br>
            <a:rPr lang="de-DE" sz="1100" b="1" kern="1200">
              <a:latin typeface="Arial Narrow" panose="020B0606020202030204" pitchFamily="34" charset="0"/>
            </a:rPr>
          </a:br>
          <a:r>
            <a:rPr lang="de-DE" sz="1100" b="1" kern="1200">
              <a:latin typeface="Arial Narrow" panose="020B0606020202030204" pitchFamily="34" charset="0"/>
            </a:rPr>
            <a:t>MI.2.2.h</a:t>
          </a:r>
        </a:p>
      </dsp:txBody>
      <dsp:txXfrm>
        <a:off x="892" y="1689844"/>
        <a:ext cx="1674371" cy="837185"/>
      </dsp:txXfrm>
    </dsp:sp>
    <dsp:sp modelId="{C2C2612D-B9E3-0746-A75F-889127E4265A}">
      <dsp:nvSpPr>
        <dsp:cNvPr id="0" name=""/>
        <dsp:cNvSpPr/>
      </dsp:nvSpPr>
      <dsp:spPr>
        <a:xfrm>
          <a:off x="2026882" y="1689844"/>
          <a:ext cx="1674371" cy="837185"/>
        </a:xfrm>
        <a:prstGeom prst="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100" b="1" kern="1200">
              <a:latin typeface="Arial Narrow" panose="020B0606020202030204" pitchFamily="34" charset="0"/>
            </a:rPr>
            <a:t>EVA</a:t>
          </a:r>
          <a:br>
            <a:rPr lang="de-DE" sz="1100" b="1" kern="1200">
              <a:latin typeface="Arial Narrow" panose="020B0606020202030204" pitchFamily="34" charset="0"/>
            </a:rPr>
          </a:br>
          <a:br>
            <a:rPr lang="de-DE" sz="1100" b="1" kern="1200">
              <a:latin typeface="Arial Narrow" panose="020B0606020202030204" pitchFamily="34" charset="0"/>
            </a:rPr>
          </a:br>
          <a:r>
            <a:rPr lang="de-DE" sz="1100" b="1" kern="1200">
              <a:latin typeface="Arial Narrow" panose="020B0606020202030204" pitchFamily="34" charset="0"/>
            </a:rPr>
            <a:t>MI.2.3.l</a:t>
          </a:r>
        </a:p>
      </dsp:txBody>
      <dsp:txXfrm>
        <a:off x="2026882" y="1689844"/>
        <a:ext cx="1674371" cy="83718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6CEC796-5421-B743-8130-72B6EB973374}">
      <dsp:nvSpPr>
        <dsp:cNvPr id="0" name=""/>
        <dsp:cNvSpPr/>
      </dsp:nvSpPr>
      <dsp:spPr>
        <a:xfrm>
          <a:off x="1353053" y="948764"/>
          <a:ext cx="740454" cy="25701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8508"/>
              </a:lnTo>
              <a:lnTo>
                <a:pt x="740454" y="128508"/>
              </a:lnTo>
              <a:lnTo>
                <a:pt x="740454" y="257017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E67234-6C38-9243-BBE6-D0368E10742D}">
      <dsp:nvSpPr>
        <dsp:cNvPr id="0" name=""/>
        <dsp:cNvSpPr/>
      </dsp:nvSpPr>
      <dsp:spPr>
        <a:xfrm>
          <a:off x="612598" y="948764"/>
          <a:ext cx="740454" cy="257017"/>
        </a:xfrm>
        <a:custGeom>
          <a:avLst/>
          <a:gdLst/>
          <a:ahLst/>
          <a:cxnLst/>
          <a:rect l="0" t="0" r="0" b="0"/>
          <a:pathLst>
            <a:path>
              <a:moveTo>
                <a:pt x="740454" y="0"/>
              </a:moveTo>
              <a:lnTo>
                <a:pt x="740454" y="128508"/>
              </a:lnTo>
              <a:lnTo>
                <a:pt x="0" y="128508"/>
              </a:lnTo>
              <a:lnTo>
                <a:pt x="0" y="257017"/>
              </a:lnTo>
            </a:path>
          </a:pathLst>
        </a:custGeom>
        <a:noFill/>
        <a:ln w="12700" cap="flat" cmpd="sng" algn="ctr">
          <a:solidFill>
            <a:schemeClr val="accent1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390C53-F958-A046-993F-8186549C9E3D}">
      <dsp:nvSpPr>
        <dsp:cNvPr id="0" name=""/>
        <dsp:cNvSpPr/>
      </dsp:nvSpPr>
      <dsp:spPr>
        <a:xfrm>
          <a:off x="741107" y="336818"/>
          <a:ext cx="1223891" cy="611945"/>
        </a:xfrm>
        <a:prstGeom prst="rect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100" b="1" kern="1200" dirty="0">
              <a:latin typeface="Arial Narrow" panose="020B0606020202030204" pitchFamily="34" charset="0"/>
            </a:rPr>
            <a:t>Programmieren 2</a:t>
          </a:r>
        </a:p>
      </dsp:txBody>
      <dsp:txXfrm>
        <a:off x="741107" y="336818"/>
        <a:ext cx="1223891" cy="611945"/>
      </dsp:txXfrm>
    </dsp:sp>
    <dsp:sp modelId="{3DA2A859-7F51-A846-ADD0-2D032A2DBC3B}">
      <dsp:nvSpPr>
        <dsp:cNvPr id="0" name=""/>
        <dsp:cNvSpPr/>
      </dsp:nvSpPr>
      <dsp:spPr>
        <a:xfrm>
          <a:off x="652" y="1205781"/>
          <a:ext cx="1223891" cy="611945"/>
        </a:xfrm>
        <a:prstGeom prst="rect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100" b="1" kern="1200" dirty="0">
              <a:latin typeface="Arial Narrow" panose="020B0606020202030204" pitchFamily="34" charset="0"/>
            </a:rPr>
            <a:t>Variablen, Unterprogramme</a:t>
          </a:r>
        </a:p>
      </dsp:txBody>
      <dsp:txXfrm>
        <a:off x="652" y="1205781"/>
        <a:ext cx="1223891" cy="611945"/>
      </dsp:txXfrm>
    </dsp:sp>
    <dsp:sp modelId="{C2C2612D-B9E3-0746-A75F-889127E4265A}">
      <dsp:nvSpPr>
        <dsp:cNvPr id="0" name=""/>
        <dsp:cNvSpPr/>
      </dsp:nvSpPr>
      <dsp:spPr>
        <a:xfrm>
          <a:off x="1481561" y="1205781"/>
          <a:ext cx="1223891" cy="611945"/>
        </a:xfrm>
        <a:prstGeom prst="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1100" b="1" kern="1200" dirty="0">
              <a:latin typeface="Arial Narrow" panose="020B0606020202030204" pitchFamily="34" charset="0"/>
            </a:rPr>
            <a:t>EVA</a:t>
          </a:r>
        </a:p>
      </dsp:txBody>
      <dsp:txXfrm>
        <a:off x="1481561" y="1205781"/>
        <a:ext cx="1223891" cy="6119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C8B315-17EF-2648-AFA9-FFA206F65BE1}" type="datetimeFigureOut">
              <a:rPr lang="de-DE" smtClean="0"/>
              <a:t>13.09.20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4EF877-A209-8A47-A0DB-5EF05E27884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2641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-U-RxyhMYUo&amp;feature=youtu.be" TargetMode="External"/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689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64609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38561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88910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39280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4882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11766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77522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>
                <a:hlinkClick r:id="rId3"/>
              </a:rPr>
              <a:t>https://www.youtube.com/watch?v=-U-RxyhMYUo&amp;feature=youtu.be</a:t>
            </a:r>
            <a:endParaRPr lang="de-DE" dirty="0"/>
          </a:p>
          <a:p>
            <a:r>
              <a:rPr lang="de-DE" dirty="0"/>
              <a:t>https://</a:t>
            </a:r>
            <a:r>
              <a:rPr lang="de-DE" dirty="0" err="1"/>
              <a:t>www.nanoo.tv</a:t>
            </a:r>
            <a:r>
              <a:rPr lang="de-DE" dirty="0"/>
              <a:t>/link/v/</a:t>
            </a:r>
            <a:r>
              <a:rPr lang="de-DE"/>
              <a:t>YDhofqQc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754743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05666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57776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Hinweis: PPT als Begleitung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842510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06396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1427243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573832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1772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39480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69041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007754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975206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874450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0234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7271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0725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Quelle: https://</a:t>
            </a:r>
            <a:r>
              <a:rPr lang="de-DE" dirty="0" err="1"/>
              <a:t>microbit.eeducation.at</a:t>
            </a:r>
            <a:r>
              <a:rPr lang="de-DE" dirty="0"/>
              <a:t>/</a:t>
            </a:r>
            <a:r>
              <a:rPr lang="de-DE" dirty="0" err="1"/>
              <a:t>images</a:t>
            </a:r>
            <a:r>
              <a:rPr lang="de-DE" dirty="0"/>
              <a:t>/f/f2/Buch-microbit_20180729.pdf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00723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8362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323841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00591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85266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4EF877-A209-8A47-A0DB-5EF05E27884C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090163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838200" y="3602037"/>
            <a:ext cx="10515600" cy="214797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88359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477303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529735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53178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61526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61422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05179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3012998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440621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Formatvorlagen des Textmasters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96038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3A3D94-F619-488E-A076-EE78D30F0671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03985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2710249"/>
            <a:ext cx="10515600" cy="3466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49FC4-98FB-4585-BC60-4A0C98DFC91F}" type="datetimeFigureOut">
              <a:rPr lang="de-CH" smtClean="0"/>
              <a:t>13.09.20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CH" dirty="0"/>
              <a:t>Modul Programmieren 1. Sek.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3A3D94-F619-488E-A076-EE78D30F0671}" type="slidenum">
              <a:rPr lang="de-CH" smtClean="0"/>
              <a:t>‹Nr.›</a:t>
            </a:fld>
            <a:endParaRPr lang="de-CH" dirty="0"/>
          </a:p>
        </p:txBody>
      </p:sp>
      <p:pic>
        <p:nvPicPr>
          <p:cNvPr id="3074" name="Grafik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5788" y="370681"/>
            <a:ext cx="3148012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0538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noo.tv/link/v/YDhofqQc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s://phzh.ch/globalassets/phzh.ch/medienbildung/dokumente/gmi_scratch-challenges.pdf" TargetMode="External"/><Relationship Id="rId2" Type="http://schemas.openxmlformats.org/officeDocument/2006/relationships/hyperlink" Target="https://appcamps.de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igerjython4kids.ch/index.php?inhalt_links=home/navigation.inc.php&amp;inhalt_mitte=home/home.inc.php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hyperlink" Target="https://mia.phsz.ch/Informatikdidaktik/MicroBit" TargetMode="Externa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hyperlink" Target="http://bl.clex.ch/frontend/change_document_file_dictionaries/474" TargetMode="Externa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lehrplan-vs.bl.ch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1562648"/>
          </a:xfrm>
        </p:spPr>
        <p:txBody>
          <a:bodyPr>
            <a:normAutofit/>
          </a:bodyPr>
          <a:lstStyle/>
          <a:p>
            <a:r>
              <a:rPr lang="de-CH" b="1" dirty="0"/>
              <a:t>Informatik auf der Sekundarstufe</a:t>
            </a:r>
            <a:br>
              <a:rPr lang="de-CH" b="1" dirty="0"/>
            </a:br>
            <a:r>
              <a:rPr lang="de-CH" sz="2800" dirty="0"/>
              <a:t>Überblick über die Unterrichtsmodule im 3. Zyklus, 2. Klasse</a:t>
            </a:r>
          </a:p>
        </p:txBody>
      </p:sp>
      <p:pic>
        <p:nvPicPr>
          <p:cNvPr id="1028" name="Grafik 26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8851"/>
          <a:stretch/>
        </p:blipFill>
        <p:spPr bwMode="auto">
          <a:xfrm>
            <a:off x="3121076" y="2846627"/>
            <a:ext cx="5949847" cy="2937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2534935" y="6384174"/>
            <a:ext cx="7122132" cy="47382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de-CH" dirty="0"/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25561C6D-CD21-E94B-BF5A-14E2E723A012}"/>
              </a:ext>
            </a:extLst>
          </p:cNvPr>
          <p:cNvSpPr txBox="1"/>
          <p:nvPr/>
        </p:nvSpPr>
        <p:spPr>
          <a:xfrm>
            <a:off x="1396408" y="6124353"/>
            <a:ext cx="9399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800" dirty="0">
                <a:latin typeface="+mj-lt"/>
                <a:ea typeface="+mj-ea"/>
                <a:cs typeface="+mj-cs"/>
              </a:rPr>
              <a:t>Daten 2, Programmieren 2, Systeme 2</a:t>
            </a:r>
          </a:p>
        </p:txBody>
      </p:sp>
    </p:spTree>
    <p:extLst>
      <p:ext uri="{BB962C8B-B14F-4D97-AF65-F5344CB8AC3E}">
        <p14:creationId xmlns:p14="http://schemas.microsoft.com/office/powerpoint/2010/main" val="1823654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/>
              <a:t>Unterrichtsverlauf und Materialien</a:t>
            </a:r>
            <a:endParaRPr lang="de-CH" sz="3200" dirty="0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B828EAFB-8802-E546-A147-E88C35B733CF}"/>
              </a:ext>
            </a:extLst>
          </p:cNvPr>
          <p:cNvSpPr txBox="1"/>
          <p:nvPr/>
        </p:nvSpPr>
        <p:spPr>
          <a:xfrm>
            <a:off x="1089038" y="6203576"/>
            <a:ext cx="44796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Unterrichtsverlauf in der Broschüre, ab S. 47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07C0C50-92E0-224B-9EA9-667F8630C03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" r="2022"/>
          <a:stretch/>
        </p:blipFill>
        <p:spPr>
          <a:xfrm>
            <a:off x="5870267" y="2010946"/>
            <a:ext cx="2538631" cy="386836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42637D98-D5BF-D147-B38E-9E6643F0B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038" y="2036476"/>
            <a:ext cx="4479612" cy="3817304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E839795D-EFDC-664D-B35D-9D60E673AB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436" y="2036476"/>
            <a:ext cx="903188" cy="3854677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A4173058-E0BE-2C49-8AF4-43CE774AC8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2291" y="2036476"/>
            <a:ext cx="1711206" cy="3817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35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20C4967-BE9D-F346-B328-6BE075E2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Teil I: Inbetriebnahme </a:t>
            </a:r>
            <a:r>
              <a:rPr lang="de-CH" dirty="0" err="1">
                <a:solidFill>
                  <a:schemeClr val="accent6">
                    <a:lumMod val="75000"/>
                  </a:schemeClr>
                </a:solidFill>
              </a:rPr>
              <a:t>micro:bit</a:t>
            </a:r>
            <a:endParaRPr lang="de-CH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1022"/>
            <a:ext cx="10515600" cy="4054516"/>
          </a:xfrm>
        </p:spPr>
        <p:txBody>
          <a:bodyPr>
            <a:normAutofit/>
          </a:bodyPr>
          <a:lstStyle/>
          <a:p>
            <a:r>
              <a:rPr lang="de-CH" b="1" dirty="0">
                <a:solidFill>
                  <a:schemeClr val="accent6">
                    <a:lumMod val="75000"/>
                  </a:schemeClr>
                </a:solidFill>
              </a:rPr>
              <a:t>EVA: Kernthema 2. Klasse (MI.2.3.l)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DF00C3AA-A823-F84F-9F67-42C33B7FCD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2" r="9897" b="4495"/>
          <a:stretch/>
        </p:blipFill>
        <p:spPr>
          <a:xfrm>
            <a:off x="7241838" y="3358017"/>
            <a:ext cx="3832858" cy="1325563"/>
          </a:xfrm>
          <a:prstGeom prst="rect">
            <a:avLst/>
          </a:prstGeom>
        </p:spPr>
      </p:pic>
      <p:sp>
        <p:nvSpPr>
          <p:cNvPr id="7" name="Rahmen 6">
            <a:extLst>
              <a:ext uri="{FF2B5EF4-FFF2-40B4-BE49-F238E27FC236}">
                <a16:creationId xmlns:a16="http://schemas.microsoft.com/office/drawing/2014/main" id="{CD15B8B8-9952-E844-AB00-032CFAC709BF}"/>
              </a:ext>
            </a:extLst>
          </p:cNvPr>
          <p:cNvSpPr/>
          <p:nvPr/>
        </p:nvSpPr>
        <p:spPr>
          <a:xfrm>
            <a:off x="10881986" y="1944414"/>
            <a:ext cx="867103" cy="504651"/>
          </a:xfrm>
          <a:prstGeom prst="frame">
            <a:avLst>
              <a:gd name="adj1" fmla="val 493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654A5597-EEB3-D84F-AC1D-F4DA1B79AD82}"/>
              </a:ext>
            </a:extLst>
          </p:cNvPr>
          <p:cNvSpPr txBox="1"/>
          <p:nvPr/>
        </p:nvSpPr>
        <p:spPr>
          <a:xfrm>
            <a:off x="1117304" y="3009626"/>
            <a:ext cx="4809297" cy="2022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Systeme: MI.2.3.l</a:t>
            </a:r>
          </a:p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Die Schülerinnen und Schüler kennen die wesentlichen Eingabe-, Verarbeitungs- und Ausgabeelemente von Informatiksystemen und können diese mit den entsprechenden Funktionen von Lebewesen vergleichen (Sensor, Prozessor, Aktor und Speicher).</a:t>
            </a:r>
          </a:p>
        </p:txBody>
      </p:sp>
    </p:spTree>
    <p:extLst>
      <p:ext uri="{BB962C8B-B14F-4D97-AF65-F5344CB8AC3E}">
        <p14:creationId xmlns:p14="http://schemas.microsoft.com/office/powerpoint/2010/main" val="35396463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20C4967-BE9D-F346-B328-6BE075E2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Teil I: EVA (MI.2.3.l)</a:t>
            </a:r>
            <a:endParaRPr lang="de-CH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1022"/>
            <a:ext cx="10515600" cy="4054516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Hauptkomponenten eines Computers, EVA (Folien 2-3)</a:t>
            </a:r>
          </a:p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Kennenlernen des </a:t>
            </a:r>
            <a:r>
              <a:rPr lang="de-CH" dirty="0" err="1">
                <a:solidFill>
                  <a:schemeClr val="accent6">
                    <a:lumMod val="75000"/>
                  </a:schemeClr>
                </a:solidFill>
              </a:rPr>
              <a:t>micro:bit</a:t>
            </a:r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 (Folien 4-6, Aufgabe 1)</a:t>
            </a:r>
          </a:p>
        </p:txBody>
      </p:sp>
      <p:sp>
        <p:nvSpPr>
          <p:cNvPr id="7" name="Rahmen 6">
            <a:extLst>
              <a:ext uri="{FF2B5EF4-FFF2-40B4-BE49-F238E27FC236}">
                <a16:creationId xmlns:a16="http://schemas.microsoft.com/office/drawing/2014/main" id="{CD15B8B8-9952-E844-AB00-032CFAC709BF}"/>
              </a:ext>
            </a:extLst>
          </p:cNvPr>
          <p:cNvSpPr/>
          <p:nvPr/>
        </p:nvSpPr>
        <p:spPr>
          <a:xfrm>
            <a:off x="10881986" y="1944414"/>
            <a:ext cx="867103" cy="504651"/>
          </a:xfrm>
          <a:prstGeom prst="frame">
            <a:avLst>
              <a:gd name="adj1" fmla="val 493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8ECDC5A0-1412-7643-B2EC-04985A2691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352" y="3304070"/>
            <a:ext cx="6213938" cy="341127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B0E69E2C-6C23-7F49-806E-6D17B3C59A32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6277" y="4113663"/>
            <a:ext cx="4222812" cy="2601686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627A1945-76D5-F54C-9B8D-5186F44E52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461" y="2594981"/>
            <a:ext cx="1349313" cy="1349313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0B040830-4486-3347-AE03-79A2C97C126F}"/>
              </a:ext>
            </a:extLst>
          </p:cNvPr>
          <p:cNvSpPr txBox="1"/>
          <p:nvPr/>
        </p:nvSpPr>
        <p:spPr>
          <a:xfrm>
            <a:off x="10148080" y="3491947"/>
            <a:ext cx="14943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Film Einführung</a:t>
            </a:r>
          </a:p>
        </p:txBody>
      </p:sp>
    </p:spTree>
    <p:extLst>
      <p:ext uri="{BB962C8B-B14F-4D97-AF65-F5344CB8AC3E}">
        <p14:creationId xmlns:p14="http://schemas.microsoft.com/office/powerpoint/2010/main" val="202494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20C4967-BE9D-F346-B328-6BE075E2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Teil I: EVA (MI.2.3.l)</a:t>
            </a:r>
            <a:endParaRPr lang="de-CH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1022"/>
            <a:ext cx="10515600" cy="4054516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Lösung Aufgabe 1</a:t>
            </a:r>
          </a:p>
        </p:txBody>
      </p:sp>
      <p:sp>
        <p:nvSpPr>
          <p:cNvPr id="7" name="Rahmen 6">
            <a:extLst>
              <a:ext uri="{FF2B5EF4-FFF2-40B4-BE49-F238E27FC236}">
                <a16:creationId xmlns:a16="http://schemas.microsoft.com/office/drawing/2014/main" id="{CD15B8B8-9952-E844-AB00-032CFAC709BF}"/>
              </a:ext>
            </a:extLst>
          </p:cNvPr>
          <p:cNvSpPr/>
          <p:nvPr/>
        </p:nvSpPr>
        <p:spPr>
          <a:xfrm>
            <a:off x="10881986" y="1944414"/>
            <a:ext cx="867103" cy="504651"/>
          </a:xfrm>
          <a:prstGeom prst="frame">
            <a:avLst>
              <a:gd name="adj1" fmla="val 493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940B88EB-E300-5F4E-95CA-D5FAD1FE02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085" y="2655673"/>
            <a:ext cx="8207829" cy="3888728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A9A3CB66-B311-8B4D-AC1B-11AFD81F110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605" y="1959086"/>
            <a:ext cx="9212895" cy="459998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144FF69C-06AE-1643-8D4D-5F5800AEB4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080" y="1055279"/>
            <a:ext cx="8041884" cy="550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0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F87707E5-E613-9F4B-9E1A-4FE7E74CEA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928" y="1951339"/>
            <a:ext cx="6736537" cy="4683704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420C4967-BE9D-F346-B328-6BE075E289D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Teil I: </a:t>
            </a:r>
            <a:r>
              <a:rPr lang="de-CH" dirty="0" err="1">
                <a:solidFill>
                  <a:schemeClr val="accent6">
                    <a:lumMod val="75000"/>
                  </a:schemeClr>
                </a:solidFill>
              </a:rPr>
              <a:t>MakeCode</a:t>
            </a:r>
            <a:endParaRPr lang="de-CH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1022"/>
            <a:ext cx="10515600" cy="4054516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Die Programmierumgebung</a:t>
            </a:r>
          </a:p>
        </p:txBody>
      </p:sp>
      <p:sp>
        <p:nvSpPr>
          <p:cNvPr id="7" name="Rahmen 6">
            <a:extLst>
              <a:ext uri="{FF2B5EF4-FFF2-40B4-BE49-F238E27FC236}">
                <a16:creationId xmlns:a16="http://schemas.microsoft.com/office/drawing/2014/main" id="{CD15B8B8-9952-E844-AB00-032CFAC709BF}"/>
              </a:ext>
            </a:extLst>
          </p:cNvPr>
          <p:cNvSpPr/>
          <p:nvPr/>
        </p:nvSpPr>
        <p:spPr>
          <a:xfrm>
            <a:off x="10881986" y="1944414"/>
            <a:ext cx="867103" cy="504651"/>
          </a:xfrm>
          <a:prstGeom prst="frame">
            <a:avLst>
              <a:gd name="adj1" fmla="val 493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514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20C4967-BE9D-F346-B328-6BE075E2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Teil I: </a:t>
            </a:r>
            <a:r>
              <a:rPr lang="de-CH" dirty="0" err="1">
                <a:solidFill>
                  <a:schemeClr val="accent6">
                    <a:lumMod val="75000"/>
                  </a:schemeClr>
                </a:solidFill>
              </a:rPr>
              <a:t>MakeCode</a:t>
            </a:r>
            <a:endParaRPr lang="de-CH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1022"/>
            <a:ext cx="10515600" cy="4054516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Erstes Programm mit </a:t>
            </a:r>
            <a:r>
              <a:rPr lang="de-CH" dirty="0" err="1">
                <a:solidFill>
                  <a:schemeClr val="accent6">
                    <a:lumMod val="75000"/>
                  </a:schemeClr>
                </a:solidFill>
              </a:rPr>
              <a:t>MakeCode</a:t>
            </a:r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 schreiben und auf den</a:t>
            </a:r>
            <a:br>
              <a:rPr lang="de-CH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de-CH" dirty="0" err="1">
                <a:solidFill>
                  <a:schemeClr val="accent6">
                    <a:lumMod val="75000"/>
                  </a:schemeClr>
                </a:solidFill>
              </a:rPr>
              <a:t>micro:bit</a:t>
            </a:r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 laden (Aufgabe 2 mit Folien 7-11)</a:t>
            </a:r>
          </a:p>
        </p:txBody>
      </p:sp>
      <p:sp>
        <p:nvSpPr>
          <p:cNvPr id="7" name="Rahmen 6">
            <a:extLst>
              <a:ext uri="{FF2B5EF4-FFF2-40B4-BE49-F238E27FC236}">
                <a16:creationId xmlns:a16="http://schemas.microsoft.com/office/drawing/2014/main" id="{CD15B8B8-9952-E844-AB00-032CFAC709BF}"/>
              </a:ext>
            </a:extLst>
          </p:cNvPr>
          <p:cNvSpPr/>
          <p:nvPr/>
        </p:nvSpPr>
        <p:spPr>
          <a:xfrm>
            <a:off x="10881986" y="1944414"/>
            <a:ext cx="867103" cy="504651"/>
          </a:xfrm>
          <a:prstGeom prst="frame">
            <a:avLst>
              <a:gd name="adj1" fmla="val 493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B3D0F27B-7FB7-F749-8031-A844A28EFF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25" y="3152699"/>
            <a:ext cx="6493996" cy="358858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C16B6659-1E45-8441-991C-06A14EEDA1B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4384" y="3147317"/>
            <a:ext cx="3396441" cy="4794449"/>
          </a:xfrm>
          <a:prstGeom prst="rect">
            <a:avLst/>
          </a:prstGeom>
        </p:spPr>
      </p:pic>
      <p:pic>
        <p:nvPicPr>
          <p:cNvPr id="15" name="Grafik 14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3B85F81B-DBEB-1B48-BF0C-E0616F20D7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468" y="3059422"/>
            <a:ext cx="7003533" cy="3681857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39B034DC-A00D-F74A-A72E-4EB73EE524B3}"/>
              </a:ext>
            </a:extLst>
          </p:cNvPr>
          <p:cNvSpPr txBox="1"/>
          <p:nvPr/>
        </p:nvSpPr>
        <p:spPr>
          <a:xfrm>
            <a:off x="6400798" y="3970866"/>
            <a:ext cx="1484887" cy="83099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à"/>
            </a:pPr>
            <a:r>
              <a:rPr lang="de-DE" sz="1200" dirty="0">
                <a:sym typeface="Wingdings" pitchFamily="2" charset="2"/>
              </a:rPr>
              <a:t>Rechte Maustaste</a:t>
            </a:r>
          </a:p>
          <a:p>
            <a:pPr marL="285750" indent="-285750">
              <a:buFont typeface="Wingdings" pitchFamily="2" charset="2"/>
              <a:buChar char="à"/>
            </a:pPr>
            <a:r>
              <a:rPr lang="de-DE" sz="1200" dirty="0">
                <a:sym typeface="Wingdings" pitchFamily="2" charset="2"/>
              </a:rPr>
              <a:t>„Ziel speichern unter...“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416058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20C4967-BE9D-F346-B328-6BE075E2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Teil I: EVA (MI.2.3.l)</a:t>
            </a:r>
            <a:endParaRPr lang="de-CH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1022"/>
            <a:ext cx="10515600" cy="4054516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Pseudocode, Input/Output (Folien 12-17)</a:t>
            </a:r>
          </a:p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Aufgabe 3</a:t>
            </a:r>
          </a:p>
        </p:txBody>
      </p:sp>
      <p:sp>
        <p:nvSpPr>
          <p:cNvPr id="7" name="Rahmen 6">
            <a:extLst>
              <a:ext uri="{FF2B5EF4-FFF2-40B4-BE49-F238E27FC236}">
                <a16:creationId xmlns:a16="http://schemas.microsoft.com/office/drawing/2014/main" id="{CD15B8B8-9952-E844-AB00-032CFAC709BF}"/>
              </a:ext>
            </a:extLst>
          </p:cNvPr>
          <p:cNvSpPr/>
          <p:nvPr/>
        </p:nvSpPr>
        <p:spPr>
          <a:xfrm>
            <a:off x="10881986" y="1944414"/>
            <a:ext cx="867103" cy="504651"/>
          </a:xfrm>
          <a:prstGeom prst="frame">
            <a:avLst>
              <a:gd name="adj1" fmla="val 493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B5B64D15-D17D-A24A-8A28-B270A0B6E9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855" y="3306361"/>
            <a:ext cx="4027996" cy="332747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54FD21B4-7A99-8A4F-A002-3471B041304E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9586" y="3008931"/>
            <a:ext cx="2583127" cy="371068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3E6D054-AF8D-2845-AA39-7D3209EA5FA7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8002" y="3008931"/>
            <a:ext cx="2473310" cy="362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775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420C4967-BE9D-F346-B328-6BE075E289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Teil I: EVA (MI.2.3.l)</a:t>
            </a:r>
            <a:endParaRPr lang="de-CH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51022"/>
            <a:ext cx="10515600" cy="4054516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Verknüpfung Systeme und Programmieren</a:t>
            </a:r>
          </a:p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Input/Output (Folie 19)</a:t>
            </a:r>
          </a:p>
        </p:txBody>
      </p:sp>
      <p:sp>
        <p:nvSpPr>
          <p:cNvPr id="7" name="Rahmen 6">
            <a:extLst>
              <a:ext uri="{FF2B5EF4-FFF2-40B4-BE49-F238E27FC236}">
                <a16:creationId xmlns:a16="http://schemas.microsoft.com/office/drawing/2014/main" id="{CD15B8B8-9952-E844-AB00-032CFAC709BF}"/>
              </a:ext>
            </a:extLst>
          </p:cNvPr>
          <p:cNvSpPr/>
          <p:nvPr/>
        </p:nvSpPr>
        <p:spPr>
          <a:xfrm>
            <a:off x="10881986" y="1944414"/>
            <a:ext cx="867103" cy="504651"/>
          </a:xfrm>
          <a:prstGeom prst="frame">
            <a:avLst>
              <a:gd name="adj1" fmla="val 4937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106BDB6-8BA4-0F48-BD97-9D37F072D3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478" y="3180280"/>
            <a:ext cx="4532244" cy="3361665"/>
          </a:xfrm>
          <a:prstGeom prst="rect">
            <a:avLst/>
          </a:prstGeom>
        </p:spPr>
      </p:pic>
      <p:sp>
        <p:nvSpPr>
          <p:cNvPr id="13" name="Textfeld 12">
            <a:extLst>
              <a:ext uri="{FF2B5EF4-FFF2-40B4-BE49-F238E27FC236}">
                <a16:creationId xmlns:a16="http://schemas.microsoft.com/office/drawing/2014/main" id="{926DE7F9-27A4-D748-B80E-DDBF0E53340E}"/>
              </a:ext>
            </a:extLst>
          </p:cNvPr>
          <p:cNvSpPr txBox="1"/>
          <p:nvPr/>
        </p:nvSpPr>
        <p:spPr>
          <a:xfrm>
            <a:off x="7012676" y="2914204"/>
            <a:ext cx="4809297" cy="2022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Systeme: MI.2.3.l</a:t>
            </a:r>
          </a:p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Die Schülerinnen und Schüler kennen die wesentlichen Eingabe-, Verarbeitungs- und Ausgabeelemente von Informatiksystemen und können diese mit den entsprechenden Funktionen von Lebewesen vergleichen (Sensor, Prozessor, Aktor und Speicher).</a:t>
            </a:r>
          </a:p>
        </p:txBody>
      </p:sp>
      <p:sp>
        <p:nvSpPr>
          <p:cNvPr id="14" name="Textfeld 13">
            <a:extLst>
              <a:ext uri="{FF2B5EF4-FFF2-40B4-BE49-F238E27FC236}">
                <a16:creationId xmlns:a16="http://schemas.microsoft.com/office/drawing/2014/main" id="{C156E6A6-ED8E-954E-B963-45F222A79D57}"/>
              </a:ext>
            </a:extLst>
          </p:cNvPr>
          <p:cNvSpPr txBox="1"/>
          <p:nvPr/>
        </p:nvSpPr>
        <p:spPr>
          <a:xfrm>
            <a:off x="7012676" y="4937861"/>
            <a:ext cx="48092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Programmieren: MI.2.2.h</a:t>
            </a:r>
          </a:p>
          <a:p>
            <a:pPr lvl="0"/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Die Schülerinnen und Schüler können selbstentwickelte Algorithmen in Form von lauffähigen und korrekten Computerprogrammen mit Variablen und Unterprogrammen formulieren. </a:t>
            </a:r>
          </a:p>
        </p:txBody>
      </p:sp>
    </p:spTree>
    <p:extLst>
      <p:ext uri="{BB962C8B-B14F-4D97-AF65-F5344CB8AC3E}">
        <p14:creationId xmlns:p14="http://schemas.microsoft.com/office/powerpoint/2010/main" val="5407712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Programmieren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4327"/>
            <a:ext cx="10515600" cy="4141211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Schleifen</a:t>
            </a:r>
            <a:r>
              <a:rPr lang="de-CH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(Repetition aus «Programmieren 1»)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Variablen (MI.2.2.h)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Bedingungen</a:t>
            </a: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80B4C28F-A30A-7845-8A3B-D4575FC4CE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15" name="Rahmen 14">
            <a:extLst>
              <a:ext uri="{FF2B5EF4-FFF2-40B4-BE49-F238E27FC236}">
                <a16:creationId xmlns:a16="http://schemas.microsoft.com/office/drawing/2014/main" id="{976D0432-FF1A-E944-94A1-94A34006DCC5}"/>
              </a:ext>
            </a:extLst>
          </p:cNvPr>
          <p:cNvSpPr/>
          <p:nvPr/>
        </p:nvSpPr>
        <p:spPr>
          <a:xfrm>
            <a:off x="9929210" y="1943719"/>
            <a:ext cx="883257" cy="505346"/>
          </a:xfrm>
          <a:prstGeom prst="frame">
            <a:avLst>
              <a:gd name="adj1" fmla="val 4670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2AD833ED-1A55-FB47-B0F5-2532DA124C0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792" y="2835335"/>
            <a:ext cx="3680536" cy="379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7986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Schleifen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83BD54E-7BEC-EE4A-9401-3C9D10CA59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91" b="49999"/>
          <a:stretch/>
        </p:blipFill>
        <p:spPr>
          <a:xfrm>
            <a:off x="838200" y="2380843"/>
            <a:ext cx="6196227" cy="2548966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3C1D8094-F5CF-744B-A537-B7F44C73EAC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0731" y="1172659"/>
            <a:ext cx="4147932" cy="5536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811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99323"/>
            <a:ext cx="10515600" cy="1325563"/>
          </a:xfrm>
        </p:spPr>
        <p:txBody>
          <a:bodyPr/>
          <a:lstStyle/>
          <a:p>
            <a:r>
              <a:rPr lang="de-CH" dirty="0"/>
              <a:t>Unser Minicomputer: </a:t>
            </a:r>
            <a:r>
              <a:rPr lang="de-CH" dirty="0" err="1"/>
              <a:t>micro:bit</a:t>
            </a:r>
            <a:endParaRPr lang="de-CH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838200" y="2740368"/>
            <a:ext cx="10515600" cy="2909805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de-CH" dirty="0"/>
              <a:t>Funktionen ausprobieren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F5E30D9D-FA9E-6142-8FBF-35AB9729EA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9333" y="2679925"/>
            <a:ext cx="3804317" cy="307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713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Schleifen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B83BD54E-7BEC-EE4A-9401-3C9D10CA59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1"/>
          <a:stretch/>
        </p:blipFill>
        <p:spPr>
          <a:xfrm>
            <a:off x="883216" y="2557669"/>
            <a:ext cx="10425568" cy="2839485"/>
          </a:xfrm>
        </p:spPr>
      </p:pic>
    </p:spTree>
    <p:extLst>
      <p:ext uri="{BB962C8B-B14F-4D97-AF65-F5344CB8AC3E}">
        <p14:creationId xmlns:p14="http://schemas.microsoft.com/office/powerpoint/2010/main" val="289015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Schleifen («für»-Block)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4327"/>
            <a:ext cx="10515600" cy="4141211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Aufgabe 2 (Folien 7-11)</a:t>
            </a: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4DC8813-DA50-7C45-9EAD-A0CD64A5047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292" y="1695666"/>
            <a:ext cx="3387869" cy="4878532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CB664DB6-F8F1-234D-AEF9-6ACA7D18B6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306" y="2720923"/>
            <a:ext cx="6957980" cy="3803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6875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Schleifen («während»-Block)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64327"/>
            <a:ext cx="10515600" cy="4141211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Aufgabe 3 (Folien 12-13)</a:t>
            </a: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8C548F14-6606-A241-A8FA-426C27EC5E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602" y="2992544"/>
            <a:ext cx="6489700" cy="265430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CE39B7D-03FB-BA42-AAF7-876492A4D18D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5857" y="2064327"/>
            <a:ext cx="3361461" cy="4671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016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Variablen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8182"/>
            <a:ext cx="10515600" cy="4127356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Schleifen</a:t>
            </a:r>
          </a:p>
          <a:p>
            <a:r>
              <a:rPr lang="de-CH" b="1" dirty="0">
                <a:solidFill>
                  <a:schemeClr val="accent5">
                    <a:lumMod val="75000"/>
                  </a:schemeClr>
                </a:solidFill>
              </a:rPr>
              <a:t>Variablen (MI.2.2.h)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Bedingungen</a:t>
            </a: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B4E4367-0A85-1547-9D92-CE7B1CB54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10" name="Rahmen 9">
            <a:extLst>
              <a:ext uri="{FF2B5EF4-FFF2-40B4-BE49-F238E27FC236}">
                <a16:creationId xmlns:a16="http://schemas.microsoft.com/office/drawing/2014/main" id="{125D95FD-2EA0-DF41-B7E7-BF1231F56469}"/>
              </a:ext>
            </a:extLst>
          </p:cNvPr>
          <p:cNvSpPr/>
          <p:nvPr/>
        </p:nvSpPr>
        <p:spPr>
          <a:xfrm>
            <a:off x="9929210" y="1943719"/>
            <a:ext cx="883257" cy="505346"/>
          </a:xfrm>
          <a:prstGeom prst="frame">
            <a:avLst>
              <a:gd name="adj1" fmla="val 4670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09E0B61-0B58-A949-B9CE-F830033FBF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2792" y="2835335"/>
            <a:ext cx="3680536" cy="379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5725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Konzept der Variablen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8182"/>
            <a:ext cx="10515600" cy="4127356"/>
          </a:xfrm>
        </p:spPr>
        <p:txBody>
          <a:bodyPr>
            <a:normAutofit/>
          </a:bodyPr>
          <a:lstStyle/>
          <a:p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DA798AE0-6968-F346-981C-953D98539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361" y="2078182"/>
            <a:ext cx="5633278" cy="4539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4679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Konzept der Variablen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8182"/>
            <a:ext cx="10515600" cy="4127356"/>
          </a:xfrm>
        </p:spPr>
        <p:txBody>
          <a:bodyPr>
            <a:normAutofit/>
          </a:bodyPr>
          <a:lstStyle/>
          <a:p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CFAF99C-F631-2F43-8EEB-76EE802F50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00" y="2380843"/>
            <a:ext cx="96520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0565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Konzept der Variablen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8182"/>
            <a:ext cx="10515600" cy="4127356"/>
          </a:xfrm>
        </p:spPr>
        <p:txBody>
          <a:bodyPr>
            <a:normAutofit/>
          </a:bodyPr>
          <a:lstStyle/>
          <a:p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Grafik 4">
            <a:hlinkClick r:id="rId3"/>
            <a:extLst>
              <a:ext uri="{FF2B5EF4-FFF2-40B4-BE49-F238E27FC236}">
                <a16:creationId xmlns:a16="http://schemas.microsoft.com/office/drawing/2014/main" id="{F16ED71D-F0DC-E044-B515-75042814CB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5328" y="2314843"/>
            <a:ext cx="7841343" cy="407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175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529466" y="996722"/>
            <a:ext cx="5923488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839DC788-B140-4F3E-A91E-CB3E70ED9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57200" y="1050468"/>
            <a:ext cx="5609397" cy="4757058"/>
          </a:xfrm>
          <a:prstGeom prst="round2SameRect">
            <a:avLst>
              <a:gd name="adj1" fmla="val 2061"/>
              <a:gd name="adj2" fmla="val 0"/>
            </a:avLst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1733" y="981091"/>
            <a:ext cx="4092951" cy="1624457"/>
          </a:xfrm>
        </p:spPr>
        <p:txBody>
          <a:bodyPr>
            <a:normAutofit/>
          </a:bodyPr>
          <a:lstStyle/>
          <a:p>
            <a:r>
              <a:rPr lang="de-CH" sz="3600">
                <a:solidFill>
                  <a:schemeClr val="bg1"/>
                </a:solidFill>
              </a:rPr>
              <a:t>Teil II: Aufgabe 1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FC18D930-0EEE-448F-ABF1-2AA3C83DA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4071" y="2705800"/>
            <a:ext cx="1597456" cy="0"/>
          </a:xfrm>
          <a:prstGeom prst="line">
            <a:avLst/>
          </a:prstGeom>
          <a:ln w="508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733" y="2834809"/>
            <a:ext cx="4092951" cy="3042099"/>
          </a:xfrm>
        </p:spPr>
        <p:txBody>
          <a:bodyPr anchor="t">
            <a:normAutofit/>
          </a:bodyPr>
          <a:lstStyle/>
          <a:p>
            <a:r>
              <a:rPr lang="de-CH" sz="2000">
                <a:solidFill>
                  <a:schemeClr val="bg1"/>
                </a:solidFill>
              </a:rPr>
              <a:t>Punktezähler</a:t>
            </a:r>
          </a:p>
          <a:p>
            <a:endParaRPr lang="de-CH" sz="200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CH" sz="2000">
              <a:solidFill>
                <a:schemeClr val="bg1"/>
              </a:solidFill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7E5B0BE9-6ED5-B84A-81EE-53143FAD88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8150" y="1134007"/>
            <a:ext cx="6542117" cy="541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3724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529466" y="996722"/>
            <a:ext cx="5923488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839DC788-B140-4F3E-A91E-CB3E70ED9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57200" y="1050468"/>
            <a:ext cx="5609397" cy="4757058"/>
          </a:xfrm>
          <a:prstGeom prst="round2SameRect">
            <a:avLst>
              <a:gd name="adj1" fmla="val 2061"/>
              <a:gd name="adj2" fmla="val 0"/>
            </a:avLst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1733" y="981091"/>
            <a:ext cx="4092951" cy="1624457"/>
          </a:xfrm>
        </p:spPr>
        <p:txBody>
          <a:bodyPr>
            <a:normAutofit/>
          </a:bodyPr>
          <a:lstStyle/>
          <a:p>
            <a:r>
              <a:rPr lang="de-CH" sz="3600">
                <a:solidFill>
                  <a:schemeClr val="bg1"/>
                </a:solidFill>
              </a:rPr>
              <a:t>Teil II: Aufgabe 2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C18D930-0EEE-448F-ABF1-2AA3C83DA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4071" y="2705800"/>
            <a:ext cx="1597456" cy="0"/>
          </a:xfrm>
          <a:prstGeom prst="line">
            <a:avLst/>
          </a:prstGeom>
          <a:ln w="508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733" y="2834809"/>
            <a:ext cx="4092951" cy="3042099"/>
          </a:xfrm>
        </p:spPr>
        <p:txBody>
          <a:bodyPr anchor="t">
            <a:normAutofit/>
          </a:bodyPr>
          <a:lstStyle/>
          <a:p>
            <a:r>
              <a:rPr lang="de-CH" sz="2000">
                <a:solidFill>
                  <a:schemeClr val="bg1"/>
                </a:solidFill>
              </a:rPr>
              <a:t>Mit Variablen rechnen</a:t>
            </a:r>
          </a:p>
          <a:p>
            <a:endParaRPr lang="de-CH" sz="200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CH" sz="2000">
              <a:solidFill>
                <a:schemeClr val="bg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5C729B4-5E46-AA43-8F75-6456C8D38C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767" y="1135137"/>
            <a:ext cx="6542117" cy="53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3858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529466" y="996722"/>
            <a:ext cx="5923488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839DC788-B140-4F3E-A91E-CB3E70ED9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57200" y="1050468"/>
            <a:ext cx="5609397" cy="4757058"/>
          </a:xfrm>
          <a:prstGeom prst="round2SameRect">
            <a:avLst>
              <a:gd name="adj1" fmla="val 2061"/>
              <a:gd name="adj2" fmla="val 0"/>
            </a:avLst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1733" y="981091"/>
            <a:ext cx="4092951" cy="1624457"/>
          </a:xfrm>
        </p:spPr>
        <p:txBody>
          <a:bodyPr>
            <a:normAutofit/>
          </a:bodyPr>
          <a:lstStyle/>
          <a:p>
            <a:r>
              <a:rPr lang="de-CH" sz="3600">
                <a:solidFill>
                  <a:schemeClr val="bg1"/>
                </a:solidFill>
              </a:rPr>
              <a:t>Teil II: Aufgabe 3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C18D930-0EEE-448F-ABF1-2AA3C83DA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4071" y="2705800"/>
            <a:ext cx="1597456" cy="0"/>
          </a:xfrm>
          <a:prstGeom prst="line">
            <a:avLst/>
          </a:prstGeom>
          <a:ln w="508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733" y="2834809"/>
            <a:ext cx="4092951" cy="3042099"/>
          </a:xfrm>
        </p:spPr>
        <p:txBody>
          <a:bodyPr anchor="t">
            <a:normAutofit/>
          </a:bodyPr>
          <a:lstStyle/>
          <a:p>
            <a:r>
              <a:rPr lang="de-CH" sz="2000" dirty="0">
                <a:solidFill>
                  <a:schemeClr val="bg1"/>
                </a:solidFill>
              </a:rPr>
              <a:t>Variablen und Schleifen</a:t>
            </a:r>
          </a:p>
          <a:p>
            <a:r>
              <a:rPr lang="de-CH" sz="2000" dirty="0">
                <a:solidFill>
                  <a:schemeClr val="bg1"/>
                </a:solidFill>
              </a:rPr>
              <a:t>Einführung </a:t>
            </a:r>
            <a:r>
              <a:rPr lang="de-CH" sz="2000" dirty="0" err="1">
                <a:solidFill>
                  <a:schemeClr val="bg1"/>
                </a:solidFill>
              </a:rPr>
              <a:t>Slo</a:t>
            </a:r>
            <a:r>
              <a:rPr lang="de-CH" sz="2000" dirty="0">
                <a:solidFill>
                  <a:schemeClr val="bg1"/>
                </a:solidFill>
              </a:rPr>
              <a:t>-Mo-Funktion und Vergleich mit Pausieren</a:t>
            </a:r>
          </a:p>
          <a:p>
            <a:pPr marL="0" indent="0">
              <a:buNone/>
            </a:pPr>
            <a:endParaRPr lang="de-CH" sz="2000" dirty="0">
              <a:solidFill>
                <a:schemeClr val="bg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E607D6E-70F6-314D-B3E6-D1B8772228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767" y="1257512"/>
            <a:ext cx="6542117" cy="529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814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655975"/>
            <a:ext cx="10515600" cy="1325563"/>
          </a:xfrm>
        </p:spPr>
        <p:txBody>
          <a:bodyPr/>
          <a:lstStyle/>
          <a:p>
            <a:r>
              <a:rPr lang="de-CH" dirty="0"/>
              <a:t>Medien und Informatik</a:t>
            </a:r>
          </a:p>
        </p:txBody>
      </p:sp>
      <p:pic>
        <p:nvPicPr>
          <p:cNvPr id="4" name="Grafik 3" descr="Ein Bild, das Screenshot enthält.&#10;&#10;Automatisch generierte Beschreibung">
            <a:extLst>
              <a:ext uri="{FF2B5EF4-FFF2-40B4-BE49-F238E27FC236}">
                <a16:creationId xmlns:a16="http://schemas.microsoft.com/office/drawing/2014/main" id="{CC42983B-99CC-9A4B-B5A9-7CCAF0976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227" y="1647933"/>
            <a:ext cx="6553545" cy="5210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9965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Top Corners Rounded 9">
            <a:extLst>
              <a:ext uri="{FF2B5EF4-FFF2-40B4-BE49-F238E27FC236}">
                <a16:creationId xmlns:a16="http://schemas.microsoft.com/office/drawing/2014/main" id="{3BAF1561-20C4-41FD-A35F-BF2B9E727F3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529466" y="996722"/>
            <a:ext cx="5923488" cy="4864556"/>
          </a:xfrm>
          <a:prstGeom prst="round2SameRect">
            <a:avLst>
              <a:gd name="adj1" fmla="val 3762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839DC788-B140-4F3E-A91E-CB3E70ED940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457200" y="1050468"/>
            <a:ext cx="5609397" cy="4757058"/>
          </a:xfrm>
          <a:prstGeom prst="round2SameRect">
            <a:avLst>
              <a:gd name="adj1" fmla="val 2061"/>
              <a:gd name="adj2" fmla="val 0"/>
            </a:avLst>
          </a:prstGeom>
          <a:noFill/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21733" y="981091"/>
            <a:ext cx="4092951" cy="1624457"/>
          </a:xfrm>
        </p:spPr>
        <p:txBody>
          <a:bodyPr>
            <a:normAutofit/>
          </a:bodyPr>
          <a:lstStyle/>
          <a:p>
            <a:r>
              <a:rPr lang="de-CH" sz="3600">
                <a:solidFill>
                  <a:schemeClr val="bg1"/>
                </a:solidFill>
              </a:rPr>
              <a:t>Teil II: Aufgabe 4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FC18D930-0EEE-448F-ABF1-2AA3C83DA5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24071" y="2705800"/>
            <a:ext cx="1597456" cy="0"/>
          </a:xfrm>
          <a:prstGeom prst="line">
            <a:avLst/>
          </a:prstGeom>
          <a:ln w="508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1733" y="2834809"/>
            <a:ext cx="4092951" cy="3042099"/>
          </a:xfrm>
        </p:spPr>
        <p:txBody>
          <a:bodyPr anchor="t">
            <a:normAutofit/>
          </a:bodyPr>
          <a:lstStyle/>
          <a:p>
            <a:r>
              <a:rPr lang="de-CH" sz="2000">
                <a:solidFill>
                  <a:schemeClr val="bg1"/>
                </a:solidFill>
              </a:rPr>
              <a:t>Variablen und Schleifen II (mit Parametern)</a:t>
            </a:r>
          </a:p>
          <a:p>
            <a:endParaRPr lang="de-CH" sz="2000">
              <a:solidFill>
                <a:schemeClr val="bg1"/>
              </a:solidFill>
            </a:endParaRPr>
          </a:p>
          <a:p>
            <a:endParaRPr lang="de-CH" sz="200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de-CH" sz="2000">
              <a:solidFill>
                <a:schemeClr val="bg1"/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C9B2925-7357-2C42-B82A-C430612D7E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767" y="1276972"/>
            <a:ext cx="6542117" cy="5233691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92C6C67D-AF43-1C4E-A38B-1DC3AA7C6B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6289" y="1276971"/>
            <a:ext cx="6520942" cy="5233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25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Überblick über Aufträge Variablen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8182"/>
            <a:ext cx="10515600" cy="4127356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Offline-Spiel: Schere-Stein-Papier, Konstanten und Variablen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Konzept der Variablen (vgl. Anwendung im Modul «Datenbanken»)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Aufgabe 1: Punktezähler für Schere-Stein-Papier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Aufgabe 2: Mit Variablen rechnen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Aufgabe 3: Variablen und Schleifen; Einführung </a:t>
            </a:r>
            <a:r>
              <a:rPr lang="de-CH" dirty="0" err="1">
                <a:solidFill>
                  <a:schemeClr val="accent5">
                    <a:lumMod val="75000"/>
                  </a:schemeClr>
                </a:solidFill>
              </a:rPr>
              <a:t>Slo</a:t>
            </a:r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-Mo-Funktion und Vergleich mit Pausieren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Aufgabe 4: Variablen und Schleifen II (mit Parametern)</a:t>
            </a:r>
          </a:p>
          <a:p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3863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Bedingungen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8182"/>
            <a:ext cx="10515600" cy="4127356"/>
          </a:xfrm>
        </p:spPr>
        <p:txBody>
          <a:bodyPr>
            <a:normAutofit/>
          </a:bodyPr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Schleifen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Variablen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Bedingungen (Repetition)</a:t>
            </a: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EB4E4367-0A85-1547-9D92-CE7B1CB54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10" name="Rahmen 9">
            <a:extLst>
              <a:ext uri="{FF2B5EF4-FFF2-40B4-BE49-F238E27FC236}">
                <a16:creationId xmlns:a16="http://schemas.microsoft.com/office/drawing/2014/main" id="{125D95FD-2EA0-DF41-B7E7-BF1231F56469}"/>
              </a:ext>
            </a:extLst>
          </p:cNvPr>
          <p:cNvSpPr/>
          <p:nvPr/>
        </p:nvSpPr>
        <p:spPr>
          <a:xfrm>
            <a:off x="9929210" y="1943719"/>
            <a:ext cx="883257" cy="505346"/>
          </a:xfrm>
          <a:prstGeom prst="frame">
            <a:avLst>
              <a:gd name="adj1" fmla="val 4670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F09E0B61-0B58-A949-B9CE-F830033FBF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906" y="2835335"/>
            <a:ext cx="3680536" cy="379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0165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Bedingungen – wenn-dann-Spiel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9745"/>
            <a:ext cx="10515600" cy="4085793"/>
          </a:xfrm>
        </p:spPr>
        <p:txBody>
          <a:bodyPr>
            <a:normAutofit/>
          </a:bodyPr>
          <a:lstStyle/>
          <a:p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00F9528-1C82-3549-B273-8CD3697EA7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8662" y="2119745"/>
            <a:ext cx="8554676" cy="4585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526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Schere-Stein-Papier</a:t>
            </a:r>
            <a:endParaRPr lang="de-CH" sz="32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9745"/>
            <a:ext cx="10515600" cy="408579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de-CH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B4997A0A-F893-694F-A910-A495FB4EFD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3900" y="2597740"/>
            <a:ext cx="8204200" cy="3390900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5510702F-E854-ED45-B1E9-5A48F543071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119745"/>
            <a:ext cx="5712239" cy="6597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18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97114DA-423E-F04F-B6A6-E8EC33C2E3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Basiscurriculum von Microsoft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02ABF0B-0DBE-6A4F-93F7-34D622E337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070232"/>
            <a:ext cx="7069184" cy="4522723"/>
          </a:xfrm>
          <a:prstGeom prst="rect">
            <a:avLst/>
          </a:prstGeo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3421B05-5A06-904B-90B2-F26E2E4490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949" y="2663687"/>
            <a:ext cx="3923440" cy="2186608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23073F7-F656-2241-A985-DF60968D6344}"/>
              </a:ext>
            </a:extLst>
          </p:cNvPr>
          <p:cNvSpPr txBox="1"/>
          <p:nvPr/>
        </p:nvSpPr>
        <p:spPr>
          <a:xfrm>
            <a:off x="8483001" y="4948473"/>
            <a:ext cx="2911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Broschüre, S. 39</a:t>
            </a:r>
          </a:p>
        </p:txBody>
      </p:sp>
    </p:spTree>
    <p:extLst>
      <p:ext uri="{BB962C8B-B14F-4D97-AF65-F5344CB8AC3E}">
        <p14:creationId xmlns:p14="http://schemas.microsoft.com/office/powerpoint/2010/main" val="147418727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B5F3ED1-9789-3D40-9B8B-161B96AD49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/>
              <a:t>Ausblick</a:t>
            </a:r>
            <a:r>
              <a:rPr lang="en-US" dirty="0"/>
              <a:t>: Physical Computing</a:t>
            </a:r>
          </a:p>
        </p:txBody>
      </p:sp>
      <p:pic>
        <p:nvPicPr>
          <p:cNvPr id="4" name="Inhaltsplatzhalter 3">
            <a:extLst>
              <a:ext uri="{FF2B5EF4-FFF2-40B4-BE49-F238E27FC236}">
                <a16:creationId xmlns:a16="http://schemas.microsoft.com/office/drawing/2014/main" id="{FCC33E2D-8684-974B-93C1-B1DF7B5706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4" t="2961" r="3204" b="2583"/>
          <a:stretch/>
        </p:blipFill>
        <p:spPr>
          <a:xfrm>
            <a:off x="7445375" y="3994150"/>
            <a:ext cx="3829050" cy="2139950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CF3DE53F-EEE4-D04E-B4D9-DBB6124BED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5" t="4510" r="4432" b="4632"/>
          <a:stretch/>
        </p:blipFill>
        <p:spPr>
          <a:xfrm>
            <a:off x="7445375" y="1865313"/>
            <a:ext cx="3829050" cy="2046288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2C0A1DD1-E2DD-C944-88E6-45F4B0AC9D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4875" y="1865313"/>
            <a:ext cx="6457950" cy="4268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272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/>
              <a:t>Teil III: Programmieren in Geometrie</a:t>
            </a:r>
            <a:endParaRPr lang="de-CH" sz="3200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9745"/>
            <a:ext cx="10515600" cy="4085793"/>
          </a:xfrm>
        </p:spPr>
        <p:txBody>
          <a:bodyPr>
            <a:normAutofit/>
          </a:bodyPr>
          <a:lstStyle/>
          <a:p>
            <a:r>
              <a:rPr lang="de-CH" dirty="0"/>
              <a:t>Unterprogramme (MI.2.2.h)</a:t>
            </a:r>
          </a:p>
          <a:p>
            <a:r>
              <a:rPr lang="de-CH" dirty="0" err="1"/>
              <a:t>Scratch</a:t>
            </a:r>
            <a:endParaRPr lang="de-CH" dirty="0"/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9E9D9411-C48E-7047-B525-1903593264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1" r="32983"/>
          <a:stretch/>
        </p:blipFill>
        <p:spPr>
          <a:xfrm>
            <a:off x="4082310" y="3117794"/>
            <a:ext cx="4984718" cy="3261368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A4DD340D-037E-5844-80C1-B29DEC5EB2D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8" t="1481" r="1510" b="54300"/>
          <a:stretch/>
        </p:blipFill>
        <p:spPr>
          <a:xfrm>
            <a:off x="9257174" y="4040918"/>
            <a:ext cx="2287941" cy="1761802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70BA10F7-F671-DF49-89E1-311F90CA409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0" b="-1"/>
          <a:stretch/>
        </p:blipFill>
        <p:spPr>
          <a:xfrm>
            <a:off x="1107145" y="3814376"/>
            <a:ext cx="2622105" cy="132556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1FC63FA7-F7B9-EB4F-A4E9-6E997E6651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8700" y="1384548"/>
            <a:ext cx="1853332" cy="1064517"/>
          </a:xfrm>
          <a:prstGeom prst="rect">
            <a:avLst/>
          </a:prstGeom>
        </p:spPr>
      </p:pic>
      <p:sp>
        <p:nvSpPr>
          <p:cNvPr id="11" name="Rahmen 10">
            <a:extLst>
              <a:ext uri="{FF2B5EF4-FFF2-40B4-BE49-F238E27FC236}">
                <a16:creationId xmlns:a16="http://schemas.microsoft.com/office/drawing/2014/main" id="{17CD0FA4-2F08-B944-906B-C03C5E6D555E}"/>
              </a:ext>
            </a:extLst>
          </p:cNvPr>
          <p:cNvSpPr/>
          <p:nvPr/>
        </p:nvSpPr>
        <p:spPr>
          <a:xfrm>
            <a:off x="9929210" y="1943719"/>
            <a:ext cx="883257" cy="505346"/>
          </a:xfrm>
          <a:prstGeom prst="frame">
            <a:avLst>
              <a:gd name="adj1" fmla="val 467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90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/>
              <a:t>Teil III: Konzept </a:t>
            </a:r>
            <a:r>
              <a:rPr lang="de-CH"/>
              <a:t>der Unterprogramme</a:t>
            </a:r>
            <a:endParaRPr lang="de-CH" sz="3200" dirty="0"/>
          </a:p>
        </p:txBody>
      </p:sp>
      <p:pic>
        <p:nvPicPr>
          <p:cNvPr id="5" name="Inhaltsplatzhalter 4">
            <a:extLst>
              <a:ext uri="{FF2B5EF4-FFF2-40B4-BE49-F238E27FC236}">
                <a16:creationId xmlns:a16="http://schemas.microsoft.com/office/drawing/2014/main" id="{1298FEC9-8059-7442-8111-5C1C098CC1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0" y="2330044"/>
            <a:ext cx="4991100" cy="4113036"/>
          </a:xfrm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82B5B75E-CB4D-6F45-B9D2-6C9DAE8CC9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30044"/>
            <a:ext cx="10096838" cy="4113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4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/>
              <a:t>Teil III: Konzept der Unterprogramme</a:t>
            </a:r>
            <a:endParaRPr lang="de-CH" sz="3200" dirty="0"/>
          </a:p>
        </p:txBody>
      </p:sp>
      <p:pic>
        <p:nvPicPr>
          <p:cNvPr id="8" name="Inhaltsplatzhalter 7">
            <a:extLst>
              <a:ext uri="{FF2B5EF4-FFF2-40B4-BE49-F238E27FC236}">
                <a16:creationId xmlns:a16="http://schemas.microsoft.com/office/drawing/2014/main" id="{5256C436-A72C-734E-9C0B-31070E437C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0413" y="1983441"/>
            <a:ext cx="5291991" cy="7638558"/>
          </a:xfr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42CCE65-96C9-7D40-B0D8-0053F55758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677" y="2247990"/>
            <a:ext cx="5907260" cy="3994744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77E67A5B-042B-6C4F-B1D0-94399598C14C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687" y="1983441"/>
            <a:ext cx="5277717" cy="737466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DB7D3FB2-9DB0-9F4B-9338-3F2A912416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0677" y="2244815"/>
            <a:ext cx="5950850" cy="399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299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655975"/>
            <a:ext cx="10515600" cy="1325563"/>
          </a:xfrm>
        </p:spPr>
        <p:txBody>
          <a:bodyPr/>
          <a:lstStyle/>
          <a:p>
            <a:r>
              <a:rPr lang="de-CH"/>
              <a:t>Unterrichtsmodule Informatik</a:t>
            </a: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4A6D25C2-939E-FA4D-9011-31298F4229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554" y="1727538"/>
            <a:ext cx="7944892" cy="490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02281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/>
              <a:t>Teil III: Konzept der Unterprogramme</a:t>
            </a:r>
            <a:endParaRPr lang="de-CH" sz="3200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19745"/>
            <a:ext cx="10515600" cy="4085793"/>
          </a:xfrm>
        </p:spPr>
        <p:txBody>
          <a:bodyPr>
            <a:normAutofit/>
          </a:bodyPr>
          <a:lstStyle/>
          <a:p>
            <a:r>
              <a:rPr lang="de-CH" dirty="0"/>
              <a:t>Anwendung in Lernumgebungen im </a:t>
            </a:r>
            <a:r>
              <a:rPr lang="de-CH" dirty="0" err="1"/>
              <a:t>mathbuch</a:t>
            </a:r>
            <a:r>
              <a:rPr lang="de-CH" dirty="0"/>
              <a:t> 2:</a:t>
            </a:r>
          </a:p>
          <a:p>
            <a:endParaRPr lang="de-CH" dirty="0"/>
          </a:p>
          <a:p>
            <a:pPr marL="0" indent="0">
              <a:buNone/>
            </a:pP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57B8FCF3-B94A-0541-B737-2AE25A0964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869" y="2889493"/>
            <a:ext cx="8882262" cy="3316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4779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/>
              <a:t>Teil III: Überblick über Unterprogramme</a:t>
            </a:r>
            <a:endParaRPr lang="de-CH" sz="3200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78182"/>
            <a:ext cx="10515600" cy="4127356"/>
          </a:xfrm>
        </p:spPr>
        <p:txBody>
          <a:bodyPr>
            <a:normAutofit/>
          </a:bodyPr>
          <a:lstStyle/>
          <a:p>
            <a:r>
              <a:rPr lang="de-CH" dirty="0"/>
              <a:t>Konzept der Unterprogramme und Parameter</a:t>
            </a:r>
          </a:p>
          <a:p>
            <a:r>
              <a:rPr lang="de-CH" dirty="0"/>
              <a:t>Aufgabe 1: Das Konzept der Unterprogramme (Varianten A und B)</a:t>
            </a:r>
          </a:p>
          <a:p>
            <a:r>
              <a:rPr lang="de-CH" dirty="0"/>
              <a:t>Anwendung in Lernumgebungen im </a:t>
            </a:r>
            <a:r>
              <a:rPr lang="de-CH" dirty="0" err="1"/>
              <a:t>mathbuch</a:t>
            </a:r>
            <a:r>
              <a:rPr lang="de-CH" dirty="0"/>
              <a:t> 2:</a:t>
            </a:r>
          </a:p>
          <a:p>
            <a:endParaRPr lang="de-CH" dirty="0"/>
          </a:p>
          <a:p>
            <a:pPr marL="0" indent="0">
              <a:buNone/>
            </a:pPr>
            <a:endParaRPr lang="de-CH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2FBF45DE-D6A9-1145-88B4-877B76AB71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7262" y="3660774"/>
            <a:ext cx="7577476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3556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CH" dirty="0"/>
              <a:t>Weitere Ideen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9618785" cy="435133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de-CH" dirty="0"/>
              <a:t>Eigenes Programm für LED-Anzeige schreiben, dieses filmen </a:t>
            </a:r>
            <a:r>
              <a:rPr lang="de-CH" dirty="0">
                <a:sym typeface="Wingdings" pitchFamily="2" charset="2"/>
              </a:rPr>
              <a:t></a:t>
            </a:r>
            <a:r>
              <a:rPr lang="de-CH" dirty="0"/>
              <a:t> eine andere Gruppe soll das Programm aufgrund des Films nachbauen</a:t>
            </a:r>
          </a:p>
          <a:p>
            <a:pPr lvl="0"/>
            <a:r>
              <a:rPr lang="de-CH" dirty="0"/>
              <a:t>Im Basiscurriculum finden sich diverse Vorschläge für weitere Projekte.</a:t>
            </a:r>
          </a:p>
          <a:p>
            <a:pPr lvl="0"/>
            <a:r>
              <a:rPr lang="de-CH" dirty="0">
                <a:hlinkClick r:id="rId2"/>
              </a:rPr>
              <a:t>Appcamps</a:t>
            </a:r>
            <a:r>
              <a:rPr lang="de-CH" dirty="0"/>
              <a:t> bietet Kurse zu </a:t>
            </a:r>
            <a:r>
              <a:rPr lang="de-CH" dirty="0" err="1"/>
              <a:t>Scratch</a:t>
            </a:r>
            <a:r>
              <a:rPr lang="de-CH" dirty="0"/>
              <a:t> an (Bedingte Anweisungen, Koordinaten, Schleifen, Unterprogramme/Methoden, Variablen, Schleifen)</a:t>
            </a:r>
          </a:p>
          <a:p>
            <a:pPr lvl="0"/>
            <a:r>
              <a:rPr lang="de-CH" dirty="0">
                <a:hlinkClick r:id="rId2"/>
              </a:rPr>
              <a:t>Appcamps</a:t>
            </a:r>
            <a:r>
              <a:rPr lang="de-CH" dirty="0"/>
              <a:t> bietet für den </a:t>
            </a:r>
            <a:r>
              <a:rPr lang="de-CH" dirty="0" err="1"/>
              <a:t>Calliope</a:t>
            </a:r>
            <a:r>
              <a:rPr lang="de-CH" dirty="0"/>
              <a:t> mini einen Kurs mit Unterprogrammen an: «</a:t>
            </a:r>
            <a:r>
              <a:rPr lang="de-CH" dirty="0" err="1"/>
              <a:t>Calliope</a:t>
            </a:r>
            <a:r>
              <a:rPr lang="de-CH" dirty="0"/>
              <a:t> mini Basiskurs NEPO» </a:t>
            </a:r>
            <a:r>
              <a:rPr lang="de-CH" dirty="0">
                <a:sym typeface="Wingdings" pitchFamily="2" charset="2"/>
              </a:rPr>
              <a:t></a:t>
            </a:r>
            <a:r>
              <a:rPr lang="de-CH" dirty="0"/>
              <a:t> «Maulwurfspiel»</a:t>
            </a:r>
          </a:p>
          <a:p>
            <a:pPr lvl="0"/>
            <a:r>
              <a:rPr lang="de-CH" dirty="0"/>
              <a:t>Die PH ZH hat </a:t>
            </a:r>
            <a:r>
              <a:rPr lang="de-CH" dirty="0">
                <a:hlinkClick r:id="rId3"/>
              </a:rPr>
              <a:t>Scratch Challenges</a:t>
            </a:r>
            <a:r>
              <a:rPr lang="de-CH" dirty="0"/>
              <a:t> zu diversen Konzepten (Schleife, Bedingung, Ereignis, </a:t>
            </a:r>
            <a:r>
              <a:rPr lang="de-CH" dirty="0" err="1"/>
              <a:t>Boolsche</a:t>
            </a:r>
            <a:r>
              <a:rPr lang="de-CH" dirty="0"/>
              <a:t> Algebra, Variable, Parameter, Unterprogramm) entworfen.</a:t>
            </a:r>
          </a:p>
          <a:p>
            <a:pPr lvl="0"/>
            <a:r>
              <a:rPr lang="de-CH" dirty="0"/>
              <a:t>Die Geometrieaufgaben lassen sich auch mit der Programmierumgebung </a:t>
            </a:r>
            <a:r>
              <a:rPr lang="de-CH" dirty="0">
                <a:hlinkClick r:id="rId4"/>
              </a:rPr>
              <a:t>TigerJython</a:t>
            </a:r>
            <a:r>
              <a:rPr lang="de-CH" dirty="0"/>
              <a:t> zeichnen.</a:t>
            </a:r>
          </a:p>
          <a:p>
            <a:pPr lvl="0"/>
            <a:r>
              <a:rPr lang="de-CH" dirty="0"/>
              <a:t>Weitere Anleitungen und Unterrichtsideen zu Geometrie mit </a:t>
            </a:r>
            <a:r>
              <a:rPr lang="de-CH" dirty="0" err="1"/>
              <a:t>TigerJython</a:t>
            </a:r>
            <a:r>
              <a:rPr lang="de-CH" dirty="0"/>
              <a:t> sind im Schulbuch </a:t>
            </a:r>
            <a:r>
              <a:rPr lang="de-CH" i="1" dirty="0"/>
              <a:t>einfach Informatik, Band Programmieren 7-9 </a:t>
            </a:r>
            <a:r>
              <a:rPr lang="de-CH" dirty="0"/>
              <a:t>aufgeführt.</a:t>
            </a:r>
            <a:endParaRPr lang="de-CH" sz="2000" dirty="0"/>
          </a:p>
          <a:p>
            <a:endParaRPr lang="de-CH" sz="2000" dirty="0"/>
          </a:p>
        </p:txBody>
      </p:sp>
    </p:spTree>
    <p:extLst>
      <p:ext uri="{BB962C8B-B14F-4D97-AF65-F5344CB8AC3E}">
        <p14:creationId xmlns:p14="http://schemas.microsoft.com/office/powerpoint/2010/main" val="31388864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de-CH" dirty="0"/>
              <a:t>Erweiterungen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7AF50FFB-E500-F54E-B602-DE10ED420F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797807" cy="4351338"/>
          </a:xfrm>
        </p:spPr>
        <p:txBody>
          <a:bodyPr>
            <a:normAutofit/>
          </a:bodyPr>
          <a:lstStyle/>
          <a:p>
            <a:r>
              <a:rPr lang="de-CH" sz="2000" dirty="0"/>
              <a:t>Die PH Schwyz hat für den </a:t>
            </a:r>
            <a:r>
              <a:rPr lang="de-CH" sz="2000" dirty="0" err="1"/>
              <a:t>micro:bit</a:t>
            </a:r>
            <a:r>
              <a:rPr lang="de-CH" sz="2000" dirty="0"/>
              <a:t> </a:t>
            </a:r>
            <a:r>
              <a:rPr lang="de-CH" sz="2000" u="sng" dirty="0">
                <a:hlinkClick r:id="rId2"/>
              </a:rPr>
              <a:t>Challenge Cards</a:t>
            </a:r>
            <a:r>
              <a:rPr lang="de-CH" sz="2000" dirty="0">
                <a:hlinkClick r:id="rId2"/>
              </a:rPr>
              <a:t> </a:t>
            </a:r>
            <a:r>
              <a:rPr lang="de-CH" sz="2000" dirty="0"/>
              <a:t>(Hinweis: neuer Link) herausgegeben, die konkrete Vorschläge aufzeigen, wie der </a:t>
            </a:r>
            <a:r>
              <a:rPr lang="de-CH" sz="2000" dirty="0" err="1"/>
              <a:t>micro:bit</a:t>
            </a:r>
            <a:r>
              <a:rPr lang="de-CH" sz="2000" dirty="0"/>
              <a:t> für Projekte im </a:t>
            </a:r>
            <a:r>
              <a:rPr lang="de-CH" sz="2000" dirty="0" err="1"/>
              <a:t>Physical</a:t>
            </a:r>
            <a:r>
              <a:rPr lang="de-CH" sz="2000" dirty="0"/>
              <a:t> Computing verwendet werden kann.</a:t>
            </a:r>
          </a:p>
          <a:p>
            <a:endParaRPr lang="de-CH" sz="20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616EC949-364C-D34E-8B10-25CB327C3A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859" b="1"/>
          <a:stretch/>
        </p:blipFill>
        <p:spPr>
          <a:xfrm>
            <a:off x="4636007" y="1572077"/>
            <a:ext cx="6717793" cy="4604885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C7DCAC1B-ABA2-5947-9A86-38AA96E1886D}"/>
              </a:ext>
            </a:extLst>
          </p:cNvPr>
          <p:cNvSpPr txBox="1"/>
          <p:nvPr/>
        </p:nvSpPr>
        <p:spPr>
          <a:xfrm>
            <a:off x="7381875" y="6354375"/>
            <a:ext cx="3971925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1200" dirty="0"/>
              <a:t>Quelle: Assaf, Dorit: </a:t>
            </a:r>
            <a:r>
              <a:rPr lang="de-DE" sz="1200" dirty="0" err="1"/>
              <a:t>SWiSE</a:t>
            </a:r>
            <a:r>
              <a:rPr lang="de-DE" sz="1200" dirty="0"/>
              <a:t>-Tagung 2019, </a:t>
            </a:r>
            <a:r>
              <a:rPr lang="de-DE" sz="1200" dirty="0" err="1"/>
              <a:t>Physical</a:t>
            </a:r>
            <a:r>
              <a:rPr lang="de-DE" sz="1200" dirty="0"/>
              <a:t> Computing </a:t>
            </a:r>
          </a:p>
        </p:txBody>
      </p:sp>
    </p:spTree>
    <p:extLst>
      <p:ext uri="{BB962C8B-B14F-4D97-AF65-F5344CB8AC3E}">
        <p14:creationId xmlns:p14="http://schemas.microsoft.com/office/powerpoint/2010/main" val="1396467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Vorschlag für eine Jahresplanung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303849"/>
            <a:ext cx="10515600" cy="3466714"/>
          </a:xfrm>
        </p:spPr>
        <p:txBody>
          <a:bodyPr/>
          <a:lstStyle/>
          <a:p>
            <a:r>
              <a:rPr lang="de-CH" dirty="0"/>
              <a:t>«Daten 2»: Logische Operatoren (MI.2.1.i)</a:t>
            </a:r>
          </a:p>
          <a:p>
            <a:r>
              <a:rPr lang="de-CH" dirty="0"/>
              <a:t>«Programmieren 2»: </a:t>
            </a:r>
            <a:r>
              <a:rPr lang="de-CH" dirty="0" err="1"/>
              <a:t>micro:bit</a:t>
            </a:r>
            <a:r>
              <a:rPr lang="de-CH" dirty="0"/>
              <a:t> (MI.2.3.l, MI.2.2.h)</a:t>
            </a:r>
          </a:p>
          <a:p>
            <a:r>
              <a:rPr lang="de-CH" dirty="0"/>
              <a:t>«Daten 2»: Datenbanken (MI.2.1.j)</a:t>
            </a:r>
          </a:p>
          <a:p>
            <a:r>
              <a:rPr lang="de-CH" dirty="0"/>
              <a:t>«Systeme 2»: Leistungseinheiten (MI.2.3.k)</a:t>
            </a:r>
          </a:p>
        </p:txBody>
      </p:sp>
    </p:spTree>
    <p:extLst>
      <p:ext uri="{BB962C8B-B14F-4D97-AF65-F5344CB8AC3E}">
        <p14:creationId xmlns:p14="http://schemas.microsoft.com/office/powerpoint/2010/main" val="395941918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D7983F-46EF-3A4A-A141-34E817DA5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Bewertungen?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C543013-D933-854A-90B9-C754AD64F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5802720"/>
            <a:ext cx="3939540" cy="872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1600" dirty="0"/>
              <a:t>Quelle: </a:t>
            </a:r>
            <a:r>
              <a:rPr lang="de-DE" sz="1600" dirty="0">
                <a:hlinkClick r:id="rId2"/>
              </a:rPr>
              <a:t>http://bl.clex.ch/frontend/change_document_file_dictionaries/474</a:t>
            </a:r>
            <a:endParaRPr lang="de-DE" sz="1600" dirty="0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6D08ADC-7C31-E04A-9401-EE19ABC7D8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2050" y="1055280"/>
            <a:ext cx="569595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99202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26">
            <a:extLst>
              <a:ext uri="{FF2B5EF4-FFF2-40B4-BE49-F238E27FC236}">
                <a16:creationId xmlns:a16="http://schemas.microsoft.com/office/drawing/2014/main" id="{438ECB79-0B66-F747-BC12-FD4FEBA8A4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8851"/>
          <a:stretch/>
        </p:blipFill>
        <p:spPr bwMode="auto">
          <a:xfrm>
            <a:off x="1754661" y="2201479"/>
            <a:ext cx="8452020" cy="4172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40DF467A-7788-4344-B37F-0C78B8CF59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10249"/>
            <a:ext cx="10515600" cy="89655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de-DE" sz="3600" dirty="0"/>
              <a:t>Fragen, Sorgen, Wünsche?</a:t>
            </a:r>
          </a:p>
        </p:txBody>
      </p:sp>
      <p:sp>
        <p:nvSpPr>
          <p:cNvPr id="6" name="Inhaltsplatzhalter 4">
            <a:extLst>
              <a:ext uri="{FF2B5EF4-FFF2-40B4-BE49-F238E27FC236}">
                <a16:creationId xmlns:a16="http://schemas.microsoft.com/office/drawing/2014/main" id="{68A55838-9D52-2545-BD7B-DC62EF8F813D}"/>
              </a:ext>
            </a:extLst>
          </p:cNvPr>
          <p:cNvSpPr txBox="1">
            <a:spLocks/>
          </p:cNvSpPr>
          <p:nvPr/>
        </p:nvSpPr>
        <p:spPr>
          <a:xfrm>
            <a:off x="1754661" y="4132649"/>
            <a:ext cx="8452020" cy="1670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e-DE" sz="3600" dirty="0"/>
              <a:t>Wir bedanken uns – auch fürs Ausfüllen des per E-Mail zugestellten Feedbackbogens!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F80D98EB-55FE-4A40-8DE6-5E40C93D0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b="1" dirty="0"/>
              <a:t>Informatik auf der Sekundarstufe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21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Darum geht es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71698" y="2380843"/>
            <a:ext cx="7415699" cy="378080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de-CH" dirty="0"/>
              <a:t>Mit dem </a:t>
            </a:r>
            <a:r>
              <a:rPr lang="de-CH" dirty="0" err="1"/>
              <a:t>Einplatinencomputer</a:t>
            </a:r>
            <a:r>
              <a:rPr lang="de-CH" dirty="0"/>
              <a:t> «</a:t>
            </a:r>
            <a:r>
              <a:rPr lang="de-CH" dirty="0" err="1"/>
              <a:t>micro:bit</a:t>
            </a:r>
            <a:r>
              <a:rPr lang="de-CH" dirty="0"/>
              <a:t>» wollen wir Grundlagen der Informatik begreifbar machen. Einerseits verwenden wir den Minicomputer, um </a:t>
            </a:r>
            <a:r>
              <a:rPr lang="de-CH" b="1" dirty="0">
                <a:solidFill>
                  <a:schemeClr val="accent5">
                    <a:lumMod val="50000"/>
                  </a:schemeClr>
                </a:solidFill>
              </a:rPr>
              <a:t>Eingabe-, Verarbeitungs- und Ausgabeelemente von Informatiksystemen</a:t>
            </a:r>
            <a:r>
              <a:rPr lang="de-CH" b="1" dirty="0"/>
              <a:t> </a:t>
            </a:r>
            <a:r>
              <a:rPr lang="de-CH" dirty="0"/>
              <a:t>zu untersuchen. Andererseits </a:t>
            </a:r>
            <a:r>
              <a:rPr lang="de-CH" b="1" dirty="0">
                <a:solidFill>
                  <a:schemeClr val="accent1">
                    <a:lumMod val="75000"/>
                  </a:schemeClr>
                </a:solidFill>
              </a:rPr>
              <a:t>programmieren</a:t>
            </a:r>
            <a:r>
              <a:rPr lang="de-CH" dirty="0"/>
              <a:t> wir </a:t>
            </a:r>
            <a:r>
              <a:rPr lang="de-CH" b="1" dirty="0">
                <a:solidFill>
                  <a:schemeClr val="accent1">
                    <a:lumMod val="75000"/>
                  </a:schemeClr>
                </a:solidFill>
              </a:rPr>
              <a:t>Schleifen</a:t>
            </a:r>
            <a:r>
              <a:rPr lang="de-CH" dirty="0"/>
              <a:t>, </a:t>
            </a:r>
            <a:r>
              <a:rPr lang="de-CH" b="1" dirty="0">
                <a:solidFill>
                  <a:schemeClr val="accent1">
                    <a:lumMod val="75000"/>
                  </a:schemeClr>
                </a:solidFill>
              </a:rPr>
              <a:t>bedingte Anweisungen</a:t>
            </a:r>
            <a:r>
              <a:rPr lang="de-CH" dirty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de-CH" b="1" dirty="0">
                <a:solidFill>
                  <a:schemeClr val="accent1">
                    <a:lumMod val="75000"/>
                  </a:schemeClr>
                </a:solidFill>
              </a:rPr>
              <a:t>Parameter</a:t>
            </a:r>
            <a:r>
              <a:rPr lang="de-CH" dirty="0"/>
              <a:t> und </a:t>
            </a:r>
            <a:r>
              <a:rPr lang="de-CH" b="1" dirty="0">
                <a:solidFill>
                  <a:schemeClr val="accent1">
                    <a:lumMod val="75000"/>
                  </a:schemeClr>
                </a:solidFill>
              </a:rPr>
              <a:t>Variablen</a:t>
            </a:r>
            <a:r>
              <a:rPr lang="de-CH" dirty="0"/>
              <a:t> mit einer webbasierten Entwicklungsumgebung. Auch das Programmieren von </a:t>
            </a:r>
            <a:r>
              <a:rPr lang="de-CH" b="1" dirty="0">
                <a:solidFill>
                  <a:schemeClr val="accent1">
                    <a:lumMod val="75000"/>
                  </a:schemeClr>
                </a:solidFill>
              </a:rPr>
              <a:t>Unterprogrammen</a:t>
            </a:r>
            <a:r>
              <a:rPr lang="de-CH" dirty="0"/>
              <a:t> ist Teil dieses Moduls.</a:t>
            </a:r>
          </a:p>
          <a:p>
            <a:pPr marL="0" indent="0">
              <a:buNone/>
            </a:pPr>
            <a:endParaRPr lang="de-CH" dirty="0"/>
          </a:p>
        </p:txBody>
      </p:sp>
      <p:graphicFrame>
        <p:nvGraphicFramePr>
          <p:cNvPr id="4" name="Diagramm 3">
            <a:extLst>
              <a:ext uri="{FF2B5EF4-FFF2-40B4-BE49-F238E27FC236}">
                <a16:creationId xmlns:a16="http://schemas.microsoft.com/office/drawing/2014/main" id="{4B491C0E-18C1-EC4A-B3FC-64FFD91194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488344"/>
              </p:ext>
            </p:extLst>
          </p:nvPr>
        </p:nvGraphicFramePr>
        <p:xfrm>
          <a:off x="8187397" y="2514599"/>
          <a:ext cx="3702147" cy="3028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7104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724EAB-E7B8-C540-801E-280C6AD700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DE" dirty="0"/>
              <a:t>Zum </a:t>
            </a:r>
            <a:r>
              <a:rPr lang="de-DE" dirty="0" err="1"/>
              <a:t>micro:bit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53F6C54-3138-C749-B3CA-0DC823117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10249"/>
            <a:ext cx="10515600" cy="3466714"/>
          </a:xfrm>
        </p:spPr>
        <p:txBody>
          <a:bodyPr>
            <a:normAutofit fontScale="92500" lnSpcReduction="10000"/>
          </a:bodyPr>
          <a:lstStyle/>
          <a:p>
            <a:r>
              <a:rPr lang="de-CH" dirty="0"/>
              <a:t>BBC</a:t>
            </a:r>
          </a:p>
          <a:p>
            <a:r>
              <a:rPr lang="de-CH" dirty="0"/>
              <a:t>Ziel: Sämtlichen </a:t>
            </a:r>
            <a:r>
              <a:rPr lang="de-CH" dirty="0" err="1"/>
              <a:t>SuS</a:t>
            </a:r>
            <a:r>
              <a:rPr lang="de-CH" dirty="0"/>
              <a:t> die Informatik näherbringen</a:t>
            </a:r>
          </a:p>
          <a:p>
            <a:r>
              <a:rPr lang="de-CH" dirty="0"/>
              <a:t>seit 2015 in Grossbritannien</a:t>
            </a:r>
          </a:p>
          <a:p>
            <a:r>
              <a:rPr lang="de-CH" dirty="0"/>
              <a:t>alle Kinder im Alter von 11 Jahren</a:t>
            </a:r>
          </a:p>
          <a:p>
            <a:r>
              <a:rPr lang="de-CH" dirty="0"/>
              <a:t>blockbasierte Programmierumgebung: </a:t>
            </a:r>
            <a:r>
              <a:rPr lang="de-CH" dirty="0" err="1"/>
              <a:t>MakeCode</a:t>
            </a:r>
            <a:endParaRPr lang="de-CH" dirty="0"/>
          </a:p>
          <a:p>
            <a:endParaRPr lang="de-CH" dirty="0"/>
          </a:p>
          <a:p>
            <a:r>
              <a:rPr lang="de-CH" dirty="0"/>
              <a:t>Andere Mikrocontroller: </a:t>
            </a:r>
            <a:r>
              <a:rPr lang="de-CH" dirty="0" err="1"/>
              <a:t>Calliope</a:t>
            </a:r>
            <a:r>
              <a:rPr lang="de-CH" dirty="0"/>
              <a:t> mini, </a:t>
            </a:r>
            <a:r>
              <a:rPr lang="de-CH" dirty="0" err="1"/>
              <a:t>Arduino</a:t>
            </a:r>
            <a:r>
              <a:rPr lang="de-CH" dirty="0"/>
              <a:t>, </a:t>
            </a:r>
            <a:r>
              <a:rPr lang="de-CH" dirty="0" err="1"/>
              <a:t>Raspberry</a:t>
            </a:r>
            <a:r>
              <a:rPr lang="de-CH" dirty="0"/>
              <a:t> Pi, </a:t>
            </a:r>
            <a:r>
              <a:rPr lang="de-CH" dirty="0" err="1"/>
              <a:t>Ozobot</a:t>
            </a:r>
            <a:r>
              <a:rPr lang="de-CH" dirty="0"/>
              <a:t>, </a:t>
            </a:r>
            <a:r>
              <a:rPr lang="de-CH" dirty="0" err="1"/>
              <a:t>Sphero</a:t>
            </a:r>
            <a:r>
              <a:rPr lang="de-CH" dirty="0"/>
              <a:t>  BOLT</a:t>
            </a:r>
          </a:p>
          <a:p>
            <a:endParaRPr lang="de-DE" dirty="0"/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41EDC84F-1D02-9B4A-9E4C-A6A6F7347B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2537" y="1595937"/>
            <a:ext cx="2265058" cy="1833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39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Kompetenzen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062449" y="2296436"/>
            <a:ext cx="4809297" cy="20223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Systeme: MI.2.3.l</a:t>
            </a:r>
          </a:p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Die Schülerinnen und Schüler kennen die wesentlichen Eingabe-, Verarbeitungs- und Ausgabeelemente von Informatiksystemen und können diese mit den entsprechenden Funktionen von Lebewesen vergleichen (Sensor, Prozessor, Aktor und Speicher).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2502B009-5C12-5A49-9587-6E1B94705A84}"/>
              </a:ext>
            </a:extLst>
          </p:cNvPr>
          <p:cNvSpPr txBox="1"/>
          <p:nvPr/>
        </p:nvSpPr>
        <p:spPr>
          <a:xfrm>
            <a:off x="1062448" y="4426629"/>
            <a:ext cx="48092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Programmieren: MI.2.2.h</a:t>
            </a:r>
          </a:p>
          <a:p>
            <a:pPr lvl="0"/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Die Schülerinnen und Schüler können selbstentwickelte Algorithmen in Form von lauffähigen und korrekten Computerprogrammen mit Variablen und Unterprogrammen formulieren. </a:t>
            </a:r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E634C433-EAF1-194E-8C33-D1FFB7E4147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83" t="66885" r="8808"/>
          <a:stretch/>
        </p:blipFill>
        <p:spPr>
          <a:xfrm>
            <a:off x="6208124" y="4117357"/>
            <a:ext cx="5647115" cy="2411818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0E282F89-E8AD-FB47-B9A2-E68422FF75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9" t="70621" r="16442" b="13510"/>
          <a:stretch/>
        </p:blipFill>
        <p:spPr>
          <a:xfrm>
            <a:off x="6208124" y="1644046"/>
            <a:ext cx="5647115" cy="1884545"/>
          </a:xfrm>
          <a:prstGeom prst="rect">
            <a:avLst/>
          </a:prstGeom>
        </p:spPr>
      </p:pic>
      <p:sp>
        <p:nvSpPr>
          <p:cNvPr id="8" name="Rahmen 7">
            <a:extLst>
              <a:ext uri="{FF2B5EF4-FFF2-40B4-BE49-F238E27FC236}">
                <a16:creationId xmlns:a16="http://schemas.microsoft.com/office/drawing/2014/main" id="{D583AEBF-6DED-BF44-83FC-2759BD183502}"/>
              </a:ext>
            </a:extLst>
          </p:cNvPr>
          <p:cNvSpPr/>
          <p:nvPr/>
        </p:nvSpPr>
        <p:spPr>
          <a:xfrm>
            <a:off x="6752492" y="2577351"/>
            <a:ext cx="4860000" cy="851649"/>
          </a:xfrm>
          <a:prstGeom prst="frame">
            <a:avLst>
              <a:gd name="adj1" fmla="val 510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413D7461-DC50-D649-8DC3-83BF02D8B315}"/>
              </a:ext>
            </a:extLst>
          </p:cNvPr>
          <p:cNvSpPr txBox="1"/>
          <p:nvPr/>
        </p:nvSpPr>
        <p:spPr>
          <a:xfrm>
            <a:off x="1062448" y="6158455"/>
            <a:ext cx="30083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CH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http://lehrplan-vs.bl.ch/</a:t>
            </a:r>
            <a:endParaRPr lang="de-CH" dirty="0"/>
          </a:p>
        </p:txBody>
      </p:sp>
      <p:sp>
        <p:nvSpPr>
          <p:cNvPr id="14" name="Rahmen 13">
            <a:extLst>
              <a:ext uri="{FF2B5EF4-FFF2-40B4-BE49-F238E27FC236}">
                <a16:creationId xmlns:a16="http://schemas.microsoft.com/office/drawing/2014/main" id="{0781CCB3-211E-C245-9DC9-22B43B562FEC}"/>
              </a:ext>
            </a:extLst>
          </p:cNvPr>
          <p:cNvSpPr/>
          <p:nvPr/>
        </p:nvSpPr>
        <p:spPr>
          <a:xfrm>
            <a:off x="6752492" y="4877967"/>
            <a:ext cx="4860000" cy="684000"/>
          </a:xfrm>
          <a:prstGeom prst="frame">
            <a:avLst>
              <a:gd name="adj1" fmla="val 510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2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8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99323"/>
            <a:ext cx="10515600" cy="1325563"/>
          </a:xfrm>
        </p:spPr>
        <p:txBody>
          <a:bodyPr/>
          <a:lstStyle/>
          <a:p>
            <a:r>
              <a:rPr lang="de-CH" dirty="0"/>
              <a:t>Modul «Programmieren 2»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>
          <a:xfrm>
            <a:off x="838200" y="2209800"/>
            <a:ext cx="10515600" cy="3987800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Teil I: MI.2.3.l</a:t>
            </a:r>
          </a:p>
          <a:p>
            <a:pPr lvl="1"/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Hauptkomponenten eines Computers, EVA</a:t>
            </a:r>
          </a:p>
          <a:p>
            <a:pPr lvl="1"/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Kennenlernen des </a:t>
            </a:r>
            <a:r>
              <a:rPr lang="de-CH" dirty="0" err="1">
                <a:solidFill>
                  <a:schemeClr val="accent6">
                    <a:lumMod val="75000"/>
                  </a:schemeClr>
                </a:solidFill>
              </a:rPr>
              <a:t>micro:bit</a:t>
            </a:r>
            <a:endParaRPr lang="de-CH" dirty="0">
              <a:solidFill>
                <a:schemeClr val="accent6">
                  <a:lumMod val="75000"/>
                </a:schemeClr>
              </a:solidFill>
            </a:endParaRPr>
          </a:p>
          <a:p>
            <a:pPr lvl="1"/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Erstes Programm schreiben, auf den </a:t>
            </a:r>
            <a:r>
              <a:rPr lang="de-CH" dirty="0" err="1">
                <a:solidFill>
                  <a:schemeClr val="accent6">
                    <a:lumMod val="75000"/>
                  </a:schemeClr>
                </a:solidFill>
              </a:rPr>
              <a:t>micro:bit</a:t>
            </a:r>
            <a:r>
              <a:rPr lang="de-CH" dirty="0">
                <a:solidFill>
                  <a:schemeClr val="accent6">
                    <a:lumMod val="75000"/>
                  </a:schemeClr>
                </a:solidFill>
              </a:rPr>
              <a:t> laden</a:t>
            </a:r>
          </a:p>
          <a:p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Teil II: MI.2.2.h</a:t>
            </a:r>
          </a:p>
          <a:p>
            <a:pPr lvl="1"/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Schleifen und Wiederholungen</a:t>
            </a:r>
          </a:p>
          <a:p>
            <a:pPr lvl="1"/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Variablen</a:t>
            </a:r>
          </a:p>
          <a:p>
            <a:pPr lvl="1"/>
            <a:r>
              <a:rPr lang="de-CH" dirty="0">
                <a:solidFill>
                  <a:schemeClr val="accent5">
                    <a:lumMod val="75000"/>
                  </a:schemeClr>
                </a:solidFill>
              </a:rPr>
              <a:t>Bedingungen</a:t>
            </a:r>
          </a:p>
          <a:p>
            <a:r>
              <a:rPr lang="de-CH" dirty="0"/>
              <a:t>Teil III: MI.2.2.h</a:t>
            </a:r>
          </a:p>
          <a:p>
            <a:pPr lvl="1"/>
            <a:r>
              <a:rPr lang="de-CH" dirty="0"/>
              <a:t>Unterprogramme</a:t>
            </a:r>
          </a:p>
          <a:p>
            <a:endParaRPr lang="de-CH" dirty="0"/>
          </a:p>
          <a:p>
            <a:endParaRPr lang="de-CH" dirty="0"/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422B66A8-4737-2F4B-BFB4-5CC5BE6191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027" t="2181"/>
          <a:stretch/>
        </p:blipFill>
        <p:spPr>
          <a:xfrm>
            <a:off x="5789890" y="3963379"/>
            <a:ext cx="1892363" cy="2562596"/>
          </a:xfrm>
          <a:prstGeom prst="rect">
            <a:avLst/>
          </a:prstGeom>
        </p:spPr>
      </p:pic>
      <p:graphicFrame>
        <p:nvGraphicFramePr>
          <p:cNvPr id="8" name="Diagramm 7">
            <a:extLst>
              <a:ext uri="{FF2B5EF4-FFF2-40B4-BE49-F238E27FC236}">
                <a16:creationId xmlns:a16="http://schemas.microsoft.com/office/drawing/2014/main" id="{760634E4-6D8C-F24D-A8C0-A651ED3D442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2005240"/>
              </p:ext>
            </p:extLst>
          </p:nvPr>
        </p:nvGraphicFramePr>
        <p:xfrm>
          <a:off x="8316242" y="1039587"/>
          <a:ext cx="2706106" cy="21545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ahmen 12">
            <a:extLst>
              <a:ext uri="{FF2B5EF4-FFF2-40B4-BE49-F238E27FC236}">
                <a16:creationId xmlns:a16="http://schemas.microsoft.com/office/drawing/2014/main" id="{C3DFC8C3-2326-6942-B362-977C5981695B}"/>
              </a:ext>
            </a:extLst>
          </p:cNvPr>
          <p:cNvSpPr/>
          <p:nvPr/>
        </p:nvSpPr>
        <p:spPr>
          <a:xfrm>
            <a:off x="9706118" y="2116860"/>
            <a:ext cx="1404000" cy="887226"/>
          </a:xfrm>
          <a:prstGeom prst="frame">
            <a:avLst>
              <a:gd name="adj1" fmla="val 6190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4" name="Rahmen 13">
            <a:extLst>
              <a:ext uri="{FF2B5EF4-FFF2-40B4-BE49-F238E27FC236}">
                <a16:creationId xmlns:a16="http://schemas.microsoft.com/office/drawing/2014/main" id="{55114750-0C9F-4B47-8CDD-5CF56B56EA9A}"/>
              </a:ext>
            </a:extLst>
          </p:cNvPr>
          <p:cNvSpPr/>
          <p:nvPr/>
        </p:nvSpPr>
        <p:spPr>
          <a:xfrm>
            <a:off x="8223978" y="2107564"/>
            <a:ext cx="1404000" cy="889200"/>
          </a:xfrm>
          <a:prstGeom prst="frame">
            <a:avLst>
              <a:gd name="adj1" fmla="val 4670"/>
            </a:avLst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5" name="Rahmen 14">
            <a:extLst>
              <a:ext uri="{FF2B5EF4-FFF2-40B4-BE49-F238E27FC236}">
                <a16:creationId xmlns:a16="http://schemas.microsoft.com/office/drawing/2014/main" id="{C30074A6-0849-8142-9F2C-03CEEE3A5BE6}"/>
              </a:ext>
            </a:extLst>
          </p:cNvPr>
          <p:cNvSpPr/>
          <p:nvPr/>
        </p:nvSpPr>
        <p:spPr>
          <a:xfrm>
            <a:off x="8137853" y="2013538"/>
            <a:ext cx="1584000" cy="1080000"/>
          </a:xfrm>
          <a:prstGeom prst="frame">
            <a:avLst>
              <a:gd name="adj1" fmla="val 467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28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859668D9-92DC-AE4C-B7B2-B474A6611E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846" y="3646102"/>
            <a:ext cx="4233182" cy="307556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55280"/>
            <a:ext cx="10515600" cy="1325563"/>
          </a:xfrm>
        </p:spPr>
        <p:txBody>
          <a:bodyPr/>
          <a:lstStyle/>
          <a:p>
            <a:r>
              <a:rPr lang="de-CH" dirty="0"/>
              <a:t>Benötigtes Material für diesen Kurs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133600"/>
            <a:ext cx="10515600" cy="40433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e-CH" dirty="0"/>
              <a:t>Laptop/Computer, </a:t>
            </a:r>
            <a:r>
              <a:rPr lang="de-CH" dirty="0" err="1"/>
              <a:t>micro:bit-Set</a:t>
            </a:r>
            <a:endParaRPr lang="de-CH" dirty="0"/>
          </a:p>
          <a:p>
            <a:pPr marL="0" indent="0">
              <a:buNone/>
            </a:pPr>
            <a:endParaRPr lang="de-CH" dirty="0"/>
          </a:p>
          <a:p>
            <a:r>
              <a:rPr lang="de-CH" dirty="0"/>
              <a:t>Kursunterlagen:</a:t>
            </a:r>
          </a:p>
          <a:p>
            <a:pPr lvl="1"/>
            <a:r>
              <a:rPr lang="de-CH" dirty="0">
                <a:sym typeface="Wingdings" panose="05000000000000000000" pitchFamily="2" charset="2"/>
              </a:rPr>
              <a:t>Broschüre (auf Papier, elektronisch)</a:t>
            </a:r>
          </a:p>
          <a:p>
            <a:pPr lvl="1"/>
            <a:r>
              <a:rPr lang="de-CH" dirty="0">
                <a:sym typeface="Wingdings" panose="05000000000000000000" pitchFamily="2" charset="2"/>
              </a:rPr>
              <a:t>Aufträge (elektronisch)</a:t>
            </a:r>
          </a:p>
          <a:p>
            <a:pPr lvl="1"/>
            <a:endParaRPr lang="de-CH" dirty="0">
              <a:sym typeface="Wingdings" panose="05000000000000000000" pitchFamily="2" charset="2"/>
            </a:endParaRPr>
          </a:p>
          <a:p>
            <a:pPr lvl="1"/>
            <a:r>
              <a:rPr lang="de-CH" dirty="0" err="1">
                <a:sym typeface="Wingdings" panose="05000000000000000000" pitchFamily="2" charset="2"/>
              </a:rPr>
              <a:t>bl.ch</a:t>
            </a:r>
            <a:r>
              <a:rPr lang="de-CH" dirty="0">
                <a:sym typeface="Wingdings" panose="05000000000000000000" pitchFamily="2" charset="2"/>
              </a:rPr>
              <a:t>/</a:t>
            </a:r>
            <a:r>
              <a:rPr lang="de-CH" dirty="0" err="1">
                <a:sym typeface="Wingdings" panose="05000000000000000000" pitchFamily="2" charset="2"/>
              </a:rPr>
              <a:t>ict</a:t>
            </a:r>
            <a:r>
              <a:rPr lang="de-CH" dirty="0">
                <a:sym typeface="Wingdings" panose="05000000000000000000" pitchFamily="2" charset="2"/>
              </a:rPr>
              <a:t>  Downloads</a:t>
            </a:r>
            <a:br>
              <a:rPr lang="de-CH" dirty="0">
                <a:sym typeface="Wingdings" panose="05000000000000000000" pitchFamily="2" charset="2"/>
              </a:rPr>
            </a:br>
            <a:r>
              <a:rPr lang="de-CH" dirty="0">
                <a:sym typeface="Wingdings" panose="05000000000000000000" pitchFamily="2" charset="2"/>
              </a:rPr>
              <a:t> Unterrichtsmodule Informatik</a:t>
            </a:r>
          </a:p>
          <a:p>
            <a:pPr lvl="1"/>
            <a:r>
              <a:rPr lang="de-CH" dirty="0">
                <a:sym typeface="Wingdings" panose="05000000000000000000" pitchFamily="2" charset="2"/>
              </a:rPr>
              <a:t>Teams: Ordner «Programmieren 2»</a:t>
            </a: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2A9391AD-0D42-1E46-93B3-8628019989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9724" y="2150064"/>
            <a:ext cx="1538471" cy="1061835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41184EC6-79E8-564E-B5B1-8FE3131C2D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3935" y="4373682"/>
            <a:ext cx="1620000" cy="219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8473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48B74E433333147AFC88EB03CDD3143" ma:contentTypeVersion="18" ma:contentTypeDescription="Ein neues Dokument erstellen." ma:contentTypeScope="" ma:versionID="e5cfba90f9b4cea7e177c13ca8c83f2b">
  <xsd:schema xmlns:xsd="http://www.w3.org/2001/XMLSchema" xmlns:xs="http://www.w3.org/2001/XMLSchema" xmlns:p="http://schemas.microsoft.com/office/2006/metadata/properties" xmlns:ns2="af501325-81d2-4df8-aee3-0bfd38fe347c" xmlns:ns3="b5190e86-0c51-412b-93dd-ff3a2e1c0417" targetNamespace="http://schemas.microsoft.com/office/2006/metadata/properties" ma:root="true" ma:fieldsID="0ac8163b53d564f6f34920efe605f54b" ns2:_="" ns3:_="">
    <xsd:import namespace="af501325-81d2-4df8-aee3-0bfd38fe347c"/>
    <xsd:import namespace="b5190e86-0c51-412b-93dd-ff3a2e1c041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f501325-81d2-4df8-aee3-0bfd38fe34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813280bd-1e41-4b42-82d1-fb67b8505c57}" ma:internalName="TaxCatchAll" ma:showField="CatchAllData" ma:web="af501325-81d2-4df8-aee3-0bfd38fe347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190e86-0c51-412b-93dd-ff3a2e1c041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dmarkierungen" ma:readOnly="false" ma:fieldId="{5cf76f15-5ced-4ddc-b409-7134ff3c332f}" ma:taxonomyMulti="true" ma:sspId="1b9cdc0a-41ed-4a7f-8385-63ed21cd502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b5190e86-0c51-412b-93dd-ff3a2e1c0417">
      <Terms xmlns="http://schemas.microsoft.com/office/infopath/2007/PartnerControls"/>
    </lcf76f155ced4ddcb4097134ff3c332f>
    <TaxCatchAll xmlns="af501325-81d2-4df8-aee3-0bfd38fe347c" xsi:nil="true"/>
  </documentManagement>
</p:properties>
</file>

<file path=customXml/itemProps1.xml><?xml version="1.0" encoding="utf-8"?>
<ds:datastoreItem xmlns:ds="http://schemas.openxmlformats.org/officeDocument/2006/customXml" ds:itemID="{8229AEEE-F790-4A4C-85F7-1189D4522A69}"/>
</file>

<file path=customXml/itemProps2.xml><?xml version="1.0" encoding="utf-8"?>
<ds:datastoreItem xmlns:ds="http://schemas.openxmlformats.org/officeDocument/2006/customXml" ds:itemID="{CFC092D0-55C8-48DD-9648-278783AB2417}"/>
</file>

<file path=customXml/itemProps3.xml><?xml version="1.0" encoding="utf-8"?>
<ds:datastoreItem xmlns:ds="http://schemas.openxmlformats.org/officeDocument/2006/customXml" ds:itemID="{D51ED9CF-6487-4BA0-9BC3-6FD33B56028F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1288</Words>
  <Application>Microsoft Macintosh PowerPoint</Application>
  <PresentationFormat>Breitbild</PresentationFormat>
  <Paragraphs>189</Paragraphs>
  <Slides>46</Slides>
  <Notes>30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46</vt:i4>
      </vt:variant>
    </vt:vector>
  </HeadingPairs>
  <TitlesOfParts>
    <vt:vector size="52" baseType="lpstr">
      <vt:lpstr>Arial</vt:lpstr>
      <vt:lpstr>Arial Narrow</vt:lpstr>
      <vt:lpstr>Calibri</vt:lpstr>
      <vt:lpstr>Calibri Light</vt:lpstr>
      <vt:lpstr>Wingdings</vt:lpstr>
      <vt:lpstr>Office</vt:lpstr>
      <vt:lpstr>Informatik auf der Sekundarstufe Überblick über die Unterrichtsmodule im 3. Zyklus, 2. Klasse</vt:lpstr>
      <vt:lpstr>Unser Minicomputer: micro:bit</vt:lpstr>
      <vt:lpstr>Medien und Informatik</vt:lpstr>
      <vt:lpstr>Unterrichtsmodule Informatik</vt:lpstr>
      <vt:lpstr>Darum geht es</vt:lpstr>
      <vt:lpstr>Zum micro:bit</vt:lpstr>
      <vt:lpstr>Kompetenzen</vt:lpstr>
      <vt:lpstr>Modul «Programmieren 2»</vt:lpstr>
      <vt:lpstr>Benötigtes Material für diesen Kurs</vt:lpstr>
      <vt:lpstr>Unterrichtsverlauf und Materialien</vt:lpstr>
      <vt:lpstr>Teil I: Inbetriebnahme micro:bit</vt:lpstr>
      <vt:lpstr>Teil I: EVA (MI.2.3.l)</vt:lpstr>
      <vt:lpstr>Teil I: EVA (MI.2.3.l)</vt:lpstr>
      <vt:lpstr>Teil I: MakeCode</vt:lpstr>
      <vt:lpstr>Teil I: MakeCode</vt:lpstr>
      <vt:lpstr>Teil I: EVA (MI.2.3.l)</vt:lpstr>
      <vt:lpstr>Teil I: EVA (MI.2.3.l)</vt:lpstr>
      <vt:lpstr>Teil II: Programmieren</vt:lpstr>
      <vt:lpstr>Teil II: Schleifen</vt:lpstr>
      <vt:lpstr>Teil II: Schleifen</vt:lpstr>
      <vt:lpstr>Teil II: Schleifen («für»-Block)</vt:lpstr>
      <vt:lpstr>Teil II: Schleifen («während»-Block)</vt:lpstr>
      <vt:lpstr>Teil II: Variablen</vt:lpstr>
      <vt:lpstr>Teil II: Konzept der Variablen</vt:lpstr>
      <vt:lpstr>Teil II: Konzept der Variablen</vt:lpstr>
      <vt:lpstr>Teil II: Konzept der Variablen</vt:lpstr>
      <vt:lpstr>Teil II: Aufgabe 1</vt:lpstr>
      <vt:lpstr>Teil II: Aufgabe 2</vt:lpstr>
      <vt:lpstr>Teil II: Aufgabe 3</vt:lpstr>
      <vt:lpstr>Teil II: Aufgabe 4</vt:lpstr>
      <vt:lpstr>Teil II: Überblick über Aufträge Variablen</vt:lpstr>
      <vt:lpstr>Teil II: Bedingungen</vt:lpstr>
      <vt:lpstr>Teil II: Bedingungen – wenn-dann-Spiel</vt:lpstr>
      <vt:lpstr>Teil II: Schere-Stein-Papier</vt:lpstr>
      <vt:lpstr>Basiscurriculum von Microsoft</vt:lpstr>
      <vt:lpstr>Ausblick: Physical Computing</vt:lpstr>
      <vt:lpstr>Teil III: Programmieren in Geometrie</vt:lpstr>
      <vt:lpstr>Teil III: Konzept der Unterprogramme</vt:lpstr>
      <vt:lpstr>Teil III: Konzept der Unterprogramme</vt:lpstr>
      <vt:lpstr>Teil III: Konzept der Unterprogramme</vt:lpstr>
      <vt:lpstr>Teil III: Überblick über Unterprogramme</vt:lpstr>
      <vt:lpstr>Weitere Ideen</vt:lpstr>
      <vt:lpstr>Erweiterungen</vt:lpstr>
      <vt:lpstr>Vorschlag für eine Jahresplanung</vt:lpstr>
      <vt:lpstr>Bewertungen?</vt:lpstr>
      <vt:lpstr>Informatik auf der Sekundarstufe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Informatik auf der Sekundarstufe Überblick über die Unterrichtsmodule im 3. Zyklus, 2. Klasse</dc:title>
  <dc:creator>Meier, Simone (SekTW)</dc:creator>
  <cp:lastModifiedBy>Meier, Simone (SekTW)</cp:lastModifiedBy>
  <cp:revision>1</cp:revision>
  <dcterms:created xsi:type="dcterms:W3CDTF">2019-11-10T14:38:10Z</dcterms:created>
  <dcterms:modified xsi:type="dcterms:W3CDTF">2020-09-13T13:36:01Z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0x010100B48B74E433333147AFC88EB03CDD3143</vt:lpwstr>
  </property>
  <property fmtid="{D5CDD505-2E9C-101B-9397-08002B2CF9AE}" pid="3" name="MediaServiceImageTags">
    <vt:lpwstr/>
  </property>
</Properties>
</file>