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64" r:id="rId4"/>
  </p:sldMasterIdLst>
  <p:notesMasterIdLst>
    <p:notesMasterId r:id="rId17"/>
  </p:notesMasterIdLst>
  <p:handoutMasterIdLst>
    <p:handoutMasterId r:id="rId18"/>
  </p:handoutMasterIdLst>
  <p:sldIdLst>
    <p:sldId id="423" r:id="rId5"/>
    <p:sldId id="378" r:id="rId6"/>
    <p:sldId id="377" r:id="rId7"/>
    <p:sldId id="434" r:id="rId8"/>
    <p:sldId id="425" r:id="rId9"/>
    <p:sldId id="426" r:id="rId10"/>
    <p:sldId id="427" r:id="rId11"/>
    <p:sldId id="429" r:id="rId12"/>
    <p:sldId id="430" r:id="rId13"/>
    <p:sldId id="431" r:id="rId14"/>
    <p:sldId id="432" r:id="rId15"/>
    <p:sldId id="4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
          <p15:clr>
            <a:srgbClr val="A4A3A4"/>
          </p15:clr>
        </p15:guide>
        <p15:guide id="2" orient="horz" pos="1236">
          <p15:clr>
            <a:srgbClr val="A4A3A4"/>
          </p15:clr>
        </p15:guide>
        <p15:guide id="3" orient="horz" pos="1079">
          <p15:clr>
            <a:srgbClr val="A4A3A4"/>
          </p15:clr>
        </p15:guide>
        <p15:guide id="4" orient="horz" pos="4206">
          <p15:clr>
            <a:srgbClr val="A4A3A4"/>
          </p15:clr>
        </p15:guide>
        <p15:guide id="5" orient="horz" pos="773">
          <p15:clr>
            <a:srgbClr val="A4A3A4"/>
          </p15:clr>
        </p15:guide>
        <p15:guide id="6" pos="112">
          <p15:clr>
            <a:srgbClr val="A4A3A4"/>
          </p15:clr>
        </p15:guide>
        <p15:guide id="7" pos="2824">
          <p15:clr>
            <a:srgbClr val="A4A3A4"/>
          </p15:clr>
        </p15:guide>
        <p15:guide id="8" pos="2936">
          <p15:clr>
            <a:srgbClr val="A4A3A4"/>
          </p15:clr>
        </p15:guide>
        <p15:guide id="9" pos="3389">
          <p15:clr>
            <a:srgbClr val="A4A3A4"/>
          </p15:clr>
        </p15:guide>
        <p15:guide id="10" pos="3502">
          <p15:clr>
            <a:srgbClr val="A4A3A4"/>
          </p15:clr>
        </p15:guide>
        <p15:guide id="11" pos="3953">
          <p15:clr>
            <a:srgbClr val="A4A3A4"/>
          </p15:clr>
        </p15:guide>
        <p15:guide id="12" pos="4067">
          <p15:clr>
            <a:srgbClr val="A4A3A4"/>
          </p15:clr>
        </p15:guide>
        <p15:guide id="13" pos="4517">
          <p15:clr>
            <a:srgbClr val="A4A3A4"/>
          </p15:clr>
        </p15:guide>
        <p15:guide id="14" pos="4630">
          <p15:clr>
            <a:srgbClr val="A4A3A4"/>
          </p15:clr>
        </p15:guide>
        <p15:guide id="15" pos="5082">
          <p15:clr>
            <a:srgbClr val="A4A3A4"/>
          </p15:clr>
        </p15:guide>
        <p15:guide id="16" pos="5196">
          <p15:clr>
            <a:srgbClr val="A4A3A4"/>
          </p15:clr>
        </p15:guide>
        <p15:guide id="17" pos="5646">
          <p15:clr>
            <a:srgbClr val="A4A3A4"/>
          </p15:clr>
        </p15:guide>
        <p15:guide id="18" pos="2373">
          <p15:clr>
            <a:srgbClr val="A4A3A4"/>
          </p15:clr>
        </p15:guide>
        <p15:guide id="19" pos="1693">
          <p15:clr>
            <a:srgbClr val="A4A3A4"/>
          </p15:clr>
        </p15:guide>
        <p15:guide id="20" pos="2258">
          <p15:clr>
            <a:srgbClr val="A4A3A4"/>
          </p15:clr>
        </p15:guide>
        <p15:guide id="21" pos="1809">
          <p15:clr>
            <a:srgbClr val="A4A3A4"/>
          </p15:clr>
        </p15:guide>
        <p15:guide id="22" pos="1243">
          <p15:clr>
            <a:srgbClr val="A4A3A4"/>
          </p15:clr>
        </p15:guide>
        <p15:guide id="23" pos="1128">
          <p15:clr>
            <a:srgbClr val="A4A3A4"/>
          </p15:clr>
        </p15:guide>
        <p15:guide id="24" pos="564">
          <p15:clr>
            <a:srgbClr val="A4A3A4"/>
          </p15:clr>
        </p15:guide>
        <p15:guide id="25" pos="6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888"/>
    <a:srgbClr val="55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7110DF-8D41-2B45-973C-B692D2CB097E}" v="1" dt="2022-12-02T11:33:09.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2"/>
    <p:restoredTop sz="94694"/>
  </p:normalViewPr>
  <p:slideViewPr>
    <p:cSldViewPr snapToGrid="0" snapToObjects="1">
      <p:cViewPr varScale="1">
        <p:scale>
          <a:sx n="121" d="100"/>
          <a:sy n="121" d="100"/>
        </p:scale>
        <p:origin x="1888" y="176"/>
      </p:cViewPr>
      <p:guideLst>
        <p:guide orient="horz" pos="114"/>
        <p:guide orient="horz" pos="1236"/>
        <p:guide orient="horz" pos="1079"/>
        <p:guide orient="horz" pos="4206"/>
        <p:guide orient="horz" pos="773"/>
        <p:guide pos="112"/>
        <p:guide pos="2824"/>
        <p:guide pos="2936"/>
        <p:guide pos="3389"/>
        <p:guide pos="3502"/>
        <p:guide pos="3953"/>
        <p:guide pos="4067"/>
        <p:guide pos="4517"/>
        <p:guide pos="4630"/>
        <p:guide pos="5082"/>
        <p:guide pos="5196"/>
        <p:guide pos="5646"/>
        <p:guide pos="2373"/>
        <p:guide pos="1693"/>
        <p:guide pos="2258"/>
        <p:guide pos="1809"/>
        <p:guide pos="1243"/>
        <p:guide pos="1128"/>
        <p:guide pos="564"/>
        <p:guide pos="67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ttwiler, Lukas (ITSBL)" userId="39c4e514-8a2c-4c53-8e52-0c30335d7f00" providerId="ADAL" clId="{9D8B63C2-ED47-684A-BFDA-E02504BC2002}"/>
    <pc:docChg chg="undo redo custSel addSld delSld modSld sldOrd">
      <pc:chgData name="Dettwiler, Lukas (ITSBL)" userId="39c4e514-8a2c-4c53-8e52-0c30335d7f00" providerId="ADAL" clId="{9D8B63C2-ED47-684A-BFDA-E02504BC2002}" dt="2022-05-04T11:17:08.879" v="2461" actId="478"/>
      <pc:docMkLst>
        <pc:docMk/>
      </pc:docMkLst>
      <pc:sldChg chg="modSp add mod setBg">
        <pc:chgData name="Dettwiler, Lukas (ITSBL)" userId="39c4e514-8a2c-4c53-8e52-0c30335d7f00" providerId="ADAL" clId="{9D8B63C2-ED47-684A-BFDA-E02504BC2002}" dt="2022-05-03T13:14:44.412" v="1792" actId="255"/>
        <pc:sldMkLst>
          <pc:docMk/>
          <pc:sldMk cId="1517728006" sldId="266"/>
        </pc:sldMkLst>
        <pc:spChg chg="mod">
          <ac:chgData name="Dettwiler, Lukas (ITSBL)" userId="39c4e514-8a2c-4c53-8e52-0c30335d7f00" providerId="ADAL" clId="{9D8B63C2-ED47-684A-BFDA-E02504BC2002}" dt="2022-05-03T13:14:17.272" v="1786" actId="255"/>
          <ac:spMkLst>
            <pc:docMk/>
            <pc:sldMk cId="1517728006" sldId="266"/>
            <ac:spMk id="10" creationId="{57F35AC7-B9CD-4FE8-B5FF-66C88788F8FA}"/>
          </ac:spMkLst>
        </pc:spChg>
        <pc:spChg chg="mod">
          <ac:chgData name="Dettwiler, Lukas (ITSBL)" userId="39c4e514-8a2c-4c53-8e52-0c30335d7f00" providerId="ADAL" clId="{9D8B63C2-ED47-684A-BFDA-E02504BC2002}" dt="2022-05-03T13:14:21.906" v="1787" actId="255"/>
          <ac:spMkLst>
            <pc:docMk/>
            <pc:sldMk cId="1517728006" sldId="266"/>
            <ac:spMk id="14" creationId="{964F88B6-54A4-4EBC-9F64-AE35D71E4CCE}"/>
          </ac:spMkLst>
        </pc:spChg>
        <pc:spChg chg="mod">
          <ac:chgData name="Dettwiler, Lukas (ITSBL)" userId="39c4e514-8a2c-4c53-8e52-0c30335d7f00" providerId="ADAL" clId="{9D8B63C2-ED47-684A-BFDA-E02504BC2002}" dt="2022-05-03T13:14:30.873" v="1789" actId="255"/>
          <ac:spMkLst>
            <pc:docMk/>
            <pc:sldMk cId="1517728006" sldId="266"/>
            <ac:spMk id="18" creationId="{16C184F3-CADF-4D2B-A4A8-C070F1005EEF}"/>
          </ac:spMkLst>
        </pc:spChg>
        <pc:spChg chg="mod">
          <ac:chgData name="Dettwiler, Lukas (ITSBL)" userId="39c4e514-8a2c-4c53-8e52-0c30335d7f00" providerId="ADAL" clId="{9D8B63C2-ED47-684A-BFDA-E02504BC2002}" dt="2022-05-03T13:14:26.177" v="1788" actId="255"/>
          <ac:spMkLst>
            <pc:docMk/>
            <pc:sldMk cId="1517728006" sldId="266"/>
            <ac:spMk id="32" creationId="{8E2DC891-078B-4A85-AF29-D4C0B022FCC0}"/>
          </ac:spMkLst>
        </pc:spChg>
        <pc:spChg chg="mod">
          <ac:chgData name="Dettwiler, Lukas (ITSBL)" userId="39c4e514-8a2c-4c53-8e52-0c30335d7f00" providerId="ADAL" clId="{9D8B63C2-ED47-684A-BFDA-E02504BC2002}" dt="2022-05-03T13:14:35.456" v="1790" actId="255"/>
          <ac:spMkLst>
            <pc:docMk/>
            <pc:sldMk cId="1517728006" sldId="266"/>
            <ac:spMk id="56" creationId="{4592DDE2-F568-4387-978D-4EBA690131C4}"/>
          </ac:spMkLst>
        </pc:spChg>
        <pc:spChg chg="mod">
          <ac:chgData name="Dettwiler, Lukas (ITSBL)" userId="39c4e514-8a2c-4c53-8e52-0c30335d7f00" providerId="ADAL" clId="{9D8B63C2-ED47-684A-BFDA-E02504BC2002}" dt="2022-05-03T13:14:40.624" v="1791" actId="255"/>
          <ac:spMkLst>
            <pc:docMk/>
            <pc:sldMk cId="1517728006" sldId="266"/>
            <ac:spMk id="76" creationId="{20609A3F-F88F-4F88-BDDD-A7A7BAE18C3A}"/>
          </ac:spMkLst>
        </pc:spChg>
        <pc:spChg chg="mod">
          <ac:chgData name="Dettwiler, Lukas (ITSBL)" userId="39c4e514-8a2c-4c53-8e52-0c30335d7f00" providerId="ADAL" clId="{9D8B63C2-ED47-684A-BFDA-E02504BC2002}" dt="2022-05-03T13:14:44.412" v="1792" actId="255"/>
          <ac:spMkLst>
            <pc:docMk/>
            <pc:sldMk cId="1517728006" sldId="266"/>
            <ac:spMk id="82" creationId="{F673F107-02EC-4FDE-9C15-C97843979D67}"/>
          </ac:spMkLst>
        </pc:spChg>
        <pc:spChg chg="mod">
          <ac:chgData name="Dettwiler, Lukas (ITSBL)" userId="39c4e514-8a2c-4c53-8e52-0c30335d7f00" providerId="ADAL" clId="{9D8B63C2-ED47-684A-BFDA-E02504BC2002}" dt="2022-05-03T11:42:21.966" v="1058" actId="207"/>
          <ac:spMkLst>
            <pc:docMk/>
            <pc:sldMk cId="1517728006" sldId="266"/>
            <ac:spMk id="95" creationId="{36056C1C-8A30-4F25-A9BE-FED8B1B79F4A}"/>
          </ac:spMkLst>
        </pc:spChg>
      </pc:sldChg>
      <pc:sldChg chg="modSp add mod setBg">
        <pc:chgData name="Dettwiler, Lukas (ITSBL)" userId="39c4e514-8a2c-4c53-8e52-0c30335d7f00" providerId="ADAL" clId="{9D8B63C2-ED47-684A-BFDA-E02504BC2002}" dt="2022-05-03T13:15:55.375" v="1800" actId="255"/>
        <pc:sldMkLst>
          <pc:docMk/>
          <pc:sldMk cId="3874675085" sldId="303"/>
        </pc:sldMkLst>
        <pc:spChg chg="mod">
          <ac:chgData name="Dettwiler, Lukas (ITSBL)" userId="39c4e514-8a2c-4c53-8e52-0c30335d7f00" providerId="ADAL" clId="{9D8B63C2-ED47-684A-BFDA-E02504BC2002}" dt="2022-05-03T13:14:52.039" v="1793" actId="255"/>
          <ac:spMkLst>
            <pc:docMk/>
            <pc:sldMk cId="3874675085" sldId="303"/>
            <ac:spMk id="10" creationId="{57F35AC7-B9CD-4FE8-B5FF-66C88788F8FA}"/>
          </ac:spMkLst>
        </pc:spChg>
        <pc:spChg chg="mod">
          <ac:chgData name="Dettwiler, Lukas (ITSBL)" userId="39c4e514-8a2c-4c53-8e52-0c30335d7f00" providerId="ADAL" clId="{9D8B63C2-ED47-684A-BFDA-E02504BC2002}" dt="2022-05-03T13:15:03.254" v="1795" actId="255"/>
          <ac:spMkLst>
            <pc:docMk/>
            <pc:sldMk cId="3874675085" sldId="303"/>
            <ac:spMk id="14" creationId="{964F88B6-54A4-4EBC-9F64-AE35D71E4CCE}"/>
          </ac:spMkLst>
        </pc:spChg>
        <pc:spChg chg="mod">
          <ac:chgData name="Dettwiler, Lukas (ITSBL)" userId="39c4e514-8a2c-4c53-8e52-0c30335d7f00" providerId="ADAL" clId="{9D8B63C2-ED47-684A-BFDA-E02504BC2002}" dt="2022-05-03T13:15:08.030" v="1796" actId="255"/>
          <ac:spMkLst>
            <pc:docMk/>
            <pc:sldMk cId="3874675085" sldId="303"/>
            <ac:spMk id="18" creationId="{16C184F3-CADF-4D2B-A4A8-C070F1005EEF}"/>
          </ac:spMkLst>
        </pc:spChg>
        <pc:spChg chg="mod">
          <ac:chgData name="Dettwiler, Lukas (ITSBL)" userId="39c4e514-8a2c-4c53-8e52-0c30335d7f00" providerId="ADAL" clId="{9D8B63C2-ED47-684A-BFDA-E02504BC2002}" dt="2022-05-03T13:14:58.701" v="1794" actId="255"/>
          <ac:spMkLst>
            <pc:docMk/>
            <pc:sldMk cId="3874675085" sldId="303"/>
            <ac:spMk id="32" creationId="{8E2DC891-078B-4A85-AF29-D4C0B022FCC0}"/>
          </ac:spMkLst>
        </pc:spChg>
        <pc:spChg chg="mod">
          <ac:chgData name="Dettwiler, Lukas (ITSBL)" userId="39c4e514-8a2c-4c53-8e52-0c30335d7f00" providerId="ADAL" clId="{9D8B63C2-ED47-684A-BFDA-E02504BC2002}" dt="2022-05-03T13:15:55.375" v="1800" actId="255"/>
          <ac:spMkLst>
            <pc:docMk/>
            <pc:sldMk cId="3874675085" sldId="303"/>
            <ac:spMk id="56" creationId="{4592DDE2-F568-4387-978D-4EBA690131C4}"/>
          </ac:spMkLst>
        </pc:spChg>
        <pc:spChg chg="mod">
          <ac:chgData name="Dettwiler, Lukas (ITSBL)" userId="39c4e514-8a2c-4c53-8e52-0c30335d7f00" providerId="ADAL" clId="{9D8B63C2-ED47-684A-BFDA-E02504BC2002}" dt="2022-05-03T11:42:27.393" v="1059" actId="207"/>
          <ac:spMkLst>
            <pc:docMk/>
            <pc:sldMk cId="3874675085" sldId="303"/>
            <ac:spMk id="71" creationId="{4FC4E1C6-CDE7-4E36-94DB-238988CEADC1}"/>
          </ac:spMkLst>
        </pc:spChg>
        <pc:spChg chg="mod">
          <ac:chgData name="Dettwiler, Lukas (ITSBL)" userId="39c4e514-8a2c-4c53-8e52-0c30335d7f00" providerId="ADAL" clId="{9D8B63C2-ED47-684A-BFDA-E02504BC2002}" dt="2022-05-03T13:15:47.342" v="1799" actId="167"/>
          <ac:spMkLst>
            <pc:docMk/>
            <pc:sldMk cId="3874675085" sldId="303"/>
            <ac:spMk id="73" creationId="{8C1D37D7-E31D-40C5-A978-E9BE3E86BEE2}"/>
          </ac:spMkLst>
        </pc:spChg>
        <pc:spChg chg="mod">
          <ac:chgData name="Dettwiler, Lukas (ITSBL)" userId="39c4e514-8a2c-4c53-8e52-0c30335d7f00" providerId="ADAL" clId="{9D8B63C2-ED47-684A-BFDA-E02504BC2002}" dt="2022-05-03T13:15:25.811" v="1797" actId="255"/>
          <ac:spMkLst>
            <pc:docMk/>
            <pc:sldMk cId="3874675085" sldId="303"/>
            <ac:spMk id="76" creationId="{20609A3F-F88F-4F88-BDDD-A7A7BAE18C3A}"/>
          </ac:spMkLst>
        </pc:spChg>
        <pc:spChg chg="mod">
          <ac:chgData name="Dettwiler, Lukas (ITSBL)" userId="39c4e514-8a2c-4c53-8e52-0c30335d7f00" providerId="ADAL" clId="{9D8B63C2-ED47-684A-BFDA-E02504BC2002}" dt="2022-05-03T13:15:30.772" v="1798" actId="255"/>
          <ac:spMkLst>
            <pc:docMk/>
            <pc:sldMk cId="3874675085" sldId="303"/>
            <ac:spMk id="82" creationId="{F673F107-02EC-4FDE-9C15-C97843979D67}"/>
          </ac:spMkLst>
        </pc:spChg>
      </pc:sldChg>
      <pc:sldChg chg="modSp mod modTransition">
        <pc:chgData name="Dettwiler, Lukas (ITSBL)" userId="39c4e514-8a2c-4c53-8e52-0c30335d7f00" providerId="ADAL" clId="{9D8B63C2-ED47-684A-BFDA-E02504BC2002}" dt="2022-05-03T06:19:44.521" v="763"/>
        <pc:sldMkLst>
          <pc:docMk/>
          <pc:sldMk cId="1576181878" sldId="370"/>
        </pc:sldMkLst>
        <pc:spChg chg="mod">
          <ac:chgData name="Dettwiler, Lukas (ITSBL)" userId="39c4e514-8a2c-4c53-8e52-0c30335d7f00" providerId="ADAL" clId="{9D8B63C2-ED47-684A-BFDA-E02504BC2002}" dt="2022-04-26T14:10:12.828" v="42" actId="20577"/>
          <ac:spMkLst>
            <pc:docMk/>
            <pc:sldMk cId="1576181878" sldId="370"/>
            <ac:spMk id="2" creationId="{00000000-0000-0000-0000-000000000000}"/>
          </ac:spMkLst>
        </pc:spChg>
        <pc:spChg chg="mod">
          <ac:chgData name="Dettwiler, Lukas (ITSBL)" userId="39c4e514-8a2c-4c53-8e52-0c30335d7f00" providerId="ADAL" clId="{9D8B63C2-ED47-684A-BFDA-E02504BC2002}" dt="2022-04-26T14:09:09.322" v="21" actId="20577"/>
          <ac:spMkLst>
            <pc:docMk/>
            <pc:sldMk cId="1576181878" sldId="370"/>
            <ac:spMk id="7" creationId="{00000000-0000-0000-0000-000000000000}"/>
          </ac:spMkLst>
        </pc:spChg>
      </pc:sldChg>
      <pc:sldChg chg="addSp delSp modSp mod">
        <pc:chgData name="Dettwiler, Lukas (ITSBL)" userId="39c4e514-8a2c-4c53-8e52-0c30335d7f00" providerId="ADAL" clId="{9D8B63C2-ED47-684A-BFDA-E02504BC2002}" dt="2022-04-26T14:06:15.922" v="11" actId="1076"/>
        <pc:sldMkLst>
          <pc:docMk/>
          <pc:sldMk cId="917055347" sldId="373"/>
        </pc:sldMkLst>
        <pc:picChg chg="add mod">
          <ac:chgData name="Dettwiler, Lukas (ITSBL)" userId="39c4e514-8a2c-4c53-8e52-0c30335d7f00" providerId="ADAL" clId="{9D8B63C2-ED47-684A-BFDA-E02504BC2002}" dt="2022-04-26T14:06:15.922" v="11" actId="1076"/>
          <ac:picMkLst>
            <pc:docMk/>
            <pc:sldMk cId="917055347" sldId="373"/>
            <ac:picMk id="5" creationId="{2F1035F7-6328-C048-B18A-A98F7E7AEFF4}"/>
          </ac:picMkLst>
        </pc:picChg>
        <pc:picChg chg="del">
          <ac:chgData name="Dettwiler, Lukas (ITSBL)" userId="39c4e514-8a2c-4c53-8e52-0c30335d7f00" providerId="ADAL" clId="{9D8B63C2-ED47-684A-BFDA-E02504BC2002}" dt="2022-04-26T14:06:03.056" v="8" actId="478"/>
          <ac:picMkLst>
            <pc:docMk/>
            <pc:sldMk cId="917055347" sldId="373"/>
            <ac:picMk id="7" creationId="{3A411853-A3D5-4335-BF3F-6A7F4AEF5B69}"/>
          </ac:picMkLst>
        </pc:picChg>
      </pc:sldChg>
      <pc:sldChg chg="modSp mod">
        <pc:chgData name="Dettwiler, Lukas (ITSBL)" userId="39c4e514-8a2c-4c53-8e52-0c30335d7f00" providerId="ADAL" clId="{9D8B63C2-ED47-684A-BFDA-E02504BC2002}" dt="2022-04-26T14:04:38.419" v="7" actId="20577"/>
        <pc:sldMkLst>
          <pc:docMk/>
          <pc:sldMk cId="2603682944" sldId="377"/>
        </pc:sldMkLst>
        <pc:spChg chg="mod">
          <ac:chgData name="Dettwiler, Lukas (ITSBL)" userId="39c4e514-8a2c-4c53-8e52-0c30335d7f00" providerId="ADAL" clId="{9D8B63C2-ED47-684A-BFDA-E02504BC2002}" dt="2022-04-26T14:04:38.419" v="7" actId="20577"/>
          <ac:spMkLst>
            <pc:docMk/>
            <pc:sldMk cId="2603682944" sldId="377"/>
            <ac:spMk id="4" creationId="{4EBEEA2A-C5A9-4687-BC34-139026BB44C0}"/>
          </ac:spMkLst>
        </pc:spChg>
      </pc:sldChg>
      <pc:sldChg chg="modSp mod">
        <pc:chgData name="Dettwiler, Lukas (ITSBL)" userId="39c4e514-8a2c-4c53-8e52-0c30335d7f00" providerId="ADAL" clId="{9D8B63C2-ED47-684A-BFDA-E02504BC2002}" dt="2022-05-03T12:53:11.565" v="1693" actId="27636"/>
        <pc:sldMkLst>
          <pc:docMk/>
          <pc:sldMk cId="3557721952" sldId="378"/>
        </pc:sldMkLst>
        <pc:spChg chg="mod">
          <ac:chgData name="Dettwiler, Lukas (ITSBL)" userId="39c4e514-8a2c-4c53-8e52-0c30335d7f00" providerId="ADAL" clId="{9D8B63C2-ED47-684A-BFDA-E02504BC2002}" dt="2022-05-03T12:53:11.565" v="1693" actId="27636"/>
          <ac:spMkLst>
            <pc:docMk/>
            <pc:sldMk cId="3557721952" sldId="378"/>
            <ac:spMk id="4" creationId="{4C8074F5-4BE8-4CA9-92D9-3A057B4A7B59}"/>
          </ac:spMkLst>
        </pc:spChg>
      </pc:sldChg>
      <pc:sldChg chg="del">
        <pc:chgData name="Dettwiler, Lukas (ITSBL)" userId="39c4e514-8a2c-4c53-8e52-0c30335d7f00" providerId="ADAL" clId="{9D8B63C2-ED47-684A-BFDA-E02504BC2002}" dt="2022-04-28T14:19:03.139" v="44" actId="2696"/>
        <pc:sldMkLst>
          <pc:docMk/>
          <pc:sldMk cId="2096070474" sldId="379"/>
        </pc:sldMkLst>
      </pc:sldChg>
      <pc:sldChg chg="del">
        <pc:chgData name="Dettwiler, Lukas (ITSBL)" userId="39c4e514-8a2c-4c53-8e52-0c30335d7f00" providerId="ADAL" clId="{9D8B63C2-ED47-684A-BFDA-E02504BC2002}" dt="2022-04-28T14:19:03.139" v="44" actId="2696"/>
        <pc:sldMkLst>
          <pc:docMk/>
          <pc:sldMk cId="914775192" sldId="380"/>
        </pc:sldMkLst>
      </pc:sldChg>
      <pc:sldChg chg="addSp delSp modSp add mod">
        <pc:chgData name="Dettwiler, Lukas (ITSBL)" userId="39c4e514-8a2c-4c53-8e52-0c30335d7f00" providerId="ADAL" clId="{9D8B63C2-ED47-684A-BFDA-E02504BC2002}" dt="2022-05-03T13:03:20.272" v="1726" actId="21"/>
        <pc:sldMkLst>
          <pc:docMk/>
          <pc:sldMk cId="1383090554" sldId="381"/>
        </pc:sldMkLst>
        <pc:spChg chg="add del mod">
          <ac:chgData name="Dettwiler, Lukas (ITSBL)" userId="39c4e514-8a2c-4c53-8e52-0c30335d7f00" providerId="ADAL" clId="{9D8B63C2-ED47-684A-BFDA-E02504BC2002}" dt="2022-05-03T13:03:20.272" v="1726" actId="21"/>
          <ac:spMkLst>
            <pc:docMk/>
            <pc:sldMk cId="1383090554" sldId="381"/>
            <ac:spMk id="6" creationId="{EF960B61-7CA5-EA41-BAC0-AA0A0846B5C9}"/>
          </ac:spMkLst>
        </pc:spChg>
        <pc:picChg chg="mod">
          <ac:chgData name="Dettwiler, Lukas (ITSBL)" userId="39c4e514-8a2c-4c53-8e52-0c30335d7f00" providerId="ADAL" clId="{9D8B63C2-ED47-684A-BFDA-E02504BC2002}" dt="2022-05-03T13:00:10.952" v="1717" actId="14100"/>
          <ac:picMkLst>
            <pc:docMk/>
            <pc:sldMk cId="1383090554" sldId="381"/>
            <ac:picMk id="7" creationId="{1679EAE7-E4F0-514A-86E8-85DE83D7D1F8}"/>
          </ac:picMkLst>
        </pc:picChg>
      </pc:sldChg>
      <pc:sldChg chg="del">
        <pc:chgData name="Dettwiler, Lukas (ITSBL)" userId="39c4e514-8a2c-4c53-8e52-0c30335d7f00" providerId="ADAL" clId="{9D8B63C2-ED47-684A-BFDA-E02504BC2002}" dt="2022-05-03T11:21:08.257" v="823" actId="2696"/>
        <pc:sldMkLst>
          <pc:docMk/>
          <pc:sldMk cId="1840346184" sldId="381"/>
        </pc:sldMkLst>
      </pc:sldChg>
      <pc:sldChg chg="del">
        <pc:chgData name="Dettwiler, Lukas (ITSBL)" userId="39c4e514-8a2c-4c53-8e52-0c30335d7f00" providerId="ADAL" clId="{9D8B63C2-ED47-684A-BFDA-E02504BC2002}" dt="2022-04-28T14:19:03.139" v="44" actId="2696"/>
        <pc:sldMkLst>
          <pc:docMk/>
          <pc:sldMk cId="1412214164" sldId="382"/>
        </pc:sldMkLst>
      </pc:sldChg>
      <pc:sldChg chg="addSp delSp modSp new del mod delAnim modAnim">
        <pc:chgData name="Dettwiler, Lukas (ITSBL)" userId="39c4e514-8a2c-4c53-8e52-0c30335d7f00" providerId="ADAL" clId="{9D8B63C2-ED47-684A-BFDA-E02504BC2002}" dt="2022-04-28T14:30:02.646" v="165" actId="2696"/>
        <pc:sldMkLst>
          <pc:docMk/>
          <pc:sldMk cId="4258903373" sldId="385"/>
        </pc:sldMkLst>
        <pc:spChg chg="add del mod">
          <ac:chgData name="Dettwiler, Lukas (ITSBL)" userId="39c4e514-8a2c-4c53-8e52-0c30335d7f00" providerId="ADAL" clId="{9D8B63C2-ED47-684A-BFDA-E02504BC2002}" dt="2022-04-28T14:30:01.048" v="164" actId="21"/>
          <ac:spMkLst>
            <pc:docMk/>
            <pc:sldMk cId="4258903373" sldId="385"/>
            <ac:spMk id="7" creationId="{857A5AA3-5306-AE41-9DC0-C01725A3EB3B}"/>
          </ac:spMkLst>
        </pc:spChg>
        <pc:spChg chg="add del mod">
          <ac:chgData name="Dettwiler, Lukas (ITSBL)" userId="39c4e514-8a2c-4c53-8e52-0c30335d7f00" providerId="ADAL" clId="{9D8B63C2-ED47-684A-BFDA-E02504BC2002}" dt="2022-04-28T14:30:01.048" v="164" actId="21"/>
          <ac:spMkLst>
            <pc:docMk/>
            <pc:sldMk cId="4258903373" sldId="385"/>
            <ac:spMk id="8" creationId="{6C528D6E-6C7C-7A48-8EEC-A03912D0B890}"/>
          </ac:spMkLst>
        </pc:spChg>
        <pc:picChg chg="add mod">
          <ac:chgData name="Dettwiler, Lukas (ITSBL)" userId="39c4e514-8a2c-4c53-8e52-0c30335d7f00" providerId="ADAL" clId="{9D8B63C2-ED47-684A-BFDA-E02504BC2002}" dt="2022-04-28T14:20:34.555" v="46"/>
          <ac:picMkLst>
            <pc:docMk/>
            <pc:sldMk cId="4258903373" sldId="385"/>
            <ac:picMk id="6" creationId="{8EC613FE-856F-464A-980C-CA45F7D4BAA9}"/>
          </ac:picMkLst>
        </pc:picChg>
      </pc:sldChg>
      <pc:sldChg chg="addSp delSp modSp add mod">
        <pc:chgData name="Dettwiler, Lukas (ITSBL)" userId="39c4e514-8a2c-4c53-8e52-0c30335d7f00" providerId="ADAL" clId="{9D8B63C2-ED47-684A-BFDA-E02504BC2002}" dt="2022-05-03T13:09:18.670" v="1771" actId="14100"/>
        <pc:sldMkLst>
          <pc:docMk/>
          <pc:sldMk cId="1986231933" sldId="386"/>
        </pc:sldMkLst>
        <pc:picChg chg="add del mod">
          <ac:chgData name="Dettwiler, Lukas (ITSBL)" userId="39c4e514-8a2c-4c53-8e52-0c30335d7f00" providerId="ADAL" clId="{9D8B63C2-ED47-684A-BFDA-E02504BC2002}" dt="2022-05-03T13:08:53.418" v="1765" actId="478"/>
          <ac:picMkLst>
            <pc:docMk/>
            <pc:sldMk cId="1986231933" sldId="386"/>
            <ac:picMk id="7" creationId="{C4ADD393-D5BB-2F48-9E81-C23F6EA096AB}"/>
          </ac:picMkLst>
        </pc:picChg>
        <pc:picChg chg="add mod">
          <ac:chgData name="Dettwiler, Lukas (ITSBL)" userId="39c4e514-8a2c-4c53-8e52-0c30335d7f00" providerId="ADAL" clId="{9D8B63C2-ED47-684A-BFDA-E02504BC2002}" dt="2022-05-03T13:09:18.670" v="1771" actId="14100"/>
          <ac:picMkLst>
            <pc:docMk/>
            <pc:sldMk cId="1986231933" sldId="386"/>
            <ac:picMk id="10" creationId="{25AEB90E-016A-C84F-8ABD-BE7D8D2451CA}"/>
          </ac:picMkLst>
        </pc:picChg>
      </pc:sldChg>
      <pc:sldChg chg="addSp delSp modSp add del mod ord modAnim">
        <pc:chgData name="Dettwiler, Lukas (ITSBL)" userId="39c4e514-8a2c-4c53-8e52-0c30335d7f00" providerId="ADAL" clId="{9D8B63C2-ED47-684A-BFDA-E02504BC2002}" dt="2022-05-03T11:53:17" v="1114" actId="2696"/>
        <pc:sldMkLst>
          <pc:docMk/>
          <pc:sldMk cId="3388812530" sldId="386"/>
        </pc:sldMkLst>
        <pc:spChg chg="del">
          <ac:chgData name="Dettwiler, Lukas (ITSBL)" userId="39c4e514-8a2c-4c53-8e52-0c30335d7f00" providerId="ADAL" clId="{9D8B63C2-ED47-684A-BFDA-E02504BC2002}" dt="2022-04-28T14:24:04.926" v="55" actId="478"/>
          <ac:spMkLst>
            <pc:docMk/>
            <pc:sldMk cId="3388812530" sldId="386"/>
            <ac:spMk id="7" creationId="{857A5AA3-5306-AE41-9DC0-C01725A3EB3B}"/>
          </ac:spMkLst>
        </pc:spChg>
        <pc:spChg chg="add mod">
          <ac:chgData name="Dettwiler, Lukas (ITSBL)" userId="39c4e514-8a2c-4c53-8e52-0c30335d7f00" providerId="ADAL" clId="{9D8B63C2-ED47-684A-BFDA-E02504BC2002}" dt="2022-04-28T14:37:02.840" v="542" actId="14100"/>
          <ac:spMkLst>
            <pc:docMk/>
            <pc:sldMk cId="3388812530" sldId="386"/>
            <ac:spMk id="8" creationId="{666DF736-BF8C-204F-BCF9-C9F816C63E51}"/>
          </ac:spMkLst>
        </pc:spChg>
      </pc:sldChg>
      <pc:sldChg chg="addSp delSp modSp new del mod ord">
        <pc:chgData name="Dettwiler, Lukas (ITSBL)" userId="39c4e514-8a2c-4c53-8e52-0c30335d7f00" providerId="ADAL" clId="{9D8B63C2-ED47-684A-BFDA-E02504BC2002}" dt="2022-05-03T11:53:17" v="1114" actId="2696"/>
        <pc:sldMkLst>
          <pc:docMk/>
          <pc:sldMk cId="598392933" sldId="387"/>
        </pc:sldMkLst>
        <pc:spChg chg="add del mod">
          <ac:chgData name="Dettwiler, Lukas (ITSBL)" userId="39c4e514-8a2c-4c53-8e52-0c30335d7f00" providerId="ADAL" clId="{9D8B63C2-ED47-684A-BFDA-E02504BC2002}" dt="2022-05-03T11:19:37.788" v="807" actId="478"/>
          <ac:spMkLst>
            <pc:docMk/>
            <pc:sldMk cId="598392933" sldId="387"/>
            <ac:spMk id="5" creationId="{070C1F33-DB1E-D446-A6F1-5CBDC4C5C60B}"/>
          </ac:spMkLst>
        </pc:spChg>
        <pc:spChg chg="add del mod">
          <ac:chgData name="Dettwiler, Lukas (ITSBL)" userId="39c4e514-8a2c-4c53-8e52-0c30335d7f00" providerId="ADAL" clId="{9D8B63C2-ED47-684A-BFDA-E02504BC2002}" dt="2022-05-03T11:12:18.117" v="777" actId="478"/>
          <ac:spMkLst>
            <pc:docMk/>
            <pc:sldMk cId="598392933" sldId="387"/>
            <ac:spMk id="7" creationId="{60391A42-8A36-424D-96EF-8DAF9D622E42}"/>
          </ac:spMkLst>
        </pc:spChg>
        <pc:spChg chg="add mod">
          <ac:chgData name="Dettwiler, Lukas (ITSBL)" userId="39c4e514-8a2c-4c53-8e52-0c30335d7f00" providerId="ADAL" clId="{9D8B63C2-ED47-684A-BFDA-E02504BC2002}" dt="2022-05-03T11:19:38.422" v="808"/>
          <ac:spMkLst>
            <pc:docMk/>
            <pc:sldMk cId="598392933" sldId="387"/>
            <ac:spMk id="8" creationId="{BD38A5AF-E10D-6849-838A-9E51E7E5AC20}"/>
          </ac:spMkLst>
        </pc:spChg>
        <pc:picChg chg="add del mod">
          <ac:chgData name="Dettwiler, Lukas (ITSBL)" userId="39c4e514-8a2c-4c53-8e52-0c30335d7f00" providerId="ADAL" clId="{9D8B63C2-ED47-684A-BFDA-E02504BC2002}" dt="2022-04-28T14:28:46.602" v="157" actId="478"/>
          <ac:picMkLst>
            <pc:docMk/>
            <pc:sldMk cId="598392933" sldId="387"/>
            <ac:picMk id="6" creationId="{DE0769D9-3894-354C-9D38-19D3F866F691}"/>
          </ac:picMkLst>
        </pc:picChg>
        <pc:picChg chg="add del mod">
          <ac:chgData name="Dettwiler, Lukas (ITSBL)" userId="39c4e514-8a2c-4c53-8e52-0c30335d7f00" providerId="ADAL" clId="{9D8B63C2-ED47-684A-BFDA-E02504BC2002}" dt="2022-04-28T14:28:49.773" v="159" actId="478"/>
          <ac:picMkLst>
            <pc:docMk/>
            <pc:sldMk cId="598392933" sldId="387"/>
            <ac:picMk id="8" creationId="{CB6F57E3-DE8C-ED44-AB9B-0BB3A5A92246}"/>
          </ac:picMkLst>
        </pc:picChg>
        <pc:picChg chg="add mod">
          <ac:chgData name="Dettwiler, Lukas (ITSBL)" userId="39c4e514-8a2c-4c53-8e52-0c30335d7f00" providerId="ADAL" clId="{9D8B63C2-ED47-684A-BFDA-E02504BC2002}" dt="2022-04-28T14:28:51.837" v="160"/>
          <ac:picMkLst>
            <pc:docMk/>
            <pc:sldMk cId="598392933" sldId="387"/>
            <ac:picMk id="10" creationId="{CB35C84E-16A3-5E4F-A575-A3C65FC635CB}"/>
          </ac:picMkLst>
        </pc:picChg>
      </pc:sldChg>
      <pc:sldChg chg="addSp delSp modSp add mod modAnim">
        <pc:chgData name="Dettwiler, Lukas (ITSBL)" userId="39c4e514-8a2c-4c53-8e52-0c30335d7f00" providerId="ADAL" clId="{9D8B63C2-ED47-684A-BFDA-E02504BC2002}" dt="2022-05-03T13:08:26.734" v="1763" actId="1035"/>
        <pc:sldMkLst>
          <pc:docMk/>
          <pc:sldMk cId="2585238844" sldId="387"/>
        </pc:sldMkLst>
        <pc:spChg chg="add del mod">
          <ac:chgData name="Dettwiler, Lukas (ITSBL)" userId="39c4e514-8a2c-4c53-8e52-0c30335d7f00" providerId="ADAL" clId="{9D8B63C2-ED47-684A-BFDA-E02504BC2002}" dt="2022-05-03T13:06:59.838" v="1741"/>
          <ac:spMkLst>
            <pc:docMk/>
            <pc:sldMk cId="2585238844" sldId="387"/>
            <ac:spMk id="7" creationId="{42206C93-D7AD-404B-8C85-2E9554A10A0A}"/>
          </ac:spMkLst>
        </pc:spChg>
        <pc:picChg chg="add del mod">
          <ac:chgData name="Dettwiler, Lukas (ITSBL)" userId="39c4e514-8a2c-4c53-8e52-0c30335d7f00" providerId="ADAL" clId="{9D8B63C2-ED47-684A-BFDA-E02504BC2002}" dt="2022-05-03T13:07:33.217" v="1743" actId="478"/>
          <ac:picMkLst>
            <pc:docMk/>
            <pc:sldMk cId="2585238844" sldId="387"/>
            <ac:picMk id="6" creationId="{CE958A51-3EB9-0848-A654-39B7E378DB63}"/>
          </ac:picMkLst>
        </pc:picChg>
        <pc:picChg chg="add del mod">
          <ac:chgData name="Dettwiler, Lukas (ITSBL)" userId="39c4e514-8a2c-4c53-8e52-0c30335d7f00" providerId="ADAL" clId="{9D8B63C2-ED47-684A-BFDA-E02504BC2002}" dt="2022-05-03T13:08:16.032" v="1746" actId="478"/>
          <ac:picMkLst>
            <pc:docMk/>
            <pc:sldMk cId="2585238844" sldId="387"/>
            <ac:picMk id="11" creationId="{12C0B941-8E6A-1F46-9345-134B964B0C7D}"/>
          </ac:picMkLst>
        </pc:picChg>
        <pc:picChg chg="add mod">
          <ac:chgData name="Dettwiler, Lukas (ITSBL)" userId="39c4e514-8a2c-4c53-8e52-0c30335d7f00" providerId="ADAL" clId="{9D8B63C2-ED47-684A-BFDA-E02504BC2002}" dt="2022-05-03T13:08:26.734" v="1763" actId="1035"/>
          <ac:picMkLst>
            <pc:docMk/>
            <pc:sldMk cId="2585238844" sldId="387"/>
            <ac:picMk id="13" creationId="{73CD472C-E199-1447-8FEB-A45F59BB813D}"/>
          </ac:picMkLst>
        </pc:picChg>
      </pc:sldChg>
      <pc:sldChg chg="addSp modSp new del mod modAnim">
        <pc:chgData name="Dettwiler, Lukas (ITSBL)" userId="39c4e514-8a2c-4c53-8e52-0c30335d7f00" providerId="ADAL" clId="{9D8B63C2-ED47-684A-BFDA-E02504BC2002}" dt="2022-05-03T11:53:17" v="1114" actId="2696"/>
        <pc:sldMkLst>
          <pc:docMk/>
          <pc:sldMk cId="1865861818" sldId="388"/>
        </pc:sldMkLst>
        <pc:spChg chg="add mod">
          <ac:chgData name="Dettwiler, Lukas (ITSBL)" userId="39c4e514-8a2c-4c53-8e52-0c30335d7f00" providerId="ADAL" clId="{9D8B63C2-ED47-684A-BFDA-E02504BC2002}" dt="2022-05-03T11:20:12.073" v="814" actId="1035"/>
          <ac:spMkLst>
            <pc:docMk/>
            <pc:sldMk cId="1865861818" sldId="388"/>
            <ac:spMk id="7" creationId="{65618153-1455-B74B-8D5B-52E376A12170}"/>
          </ac:spMkLst>
        </pc:spChg>
        <pc:spChg chg="add mod">
          <ac:chgData name="Dettwiler, Lukas (ITSBL)" userId="39c4e514-8a2c-4c53-8e52-0c30335d7f00" providerId="ADAL" clId="{9D8B63C2-ED47-684A-BFDA-E02504BC2002}" dt="2022-04-28T14:30:05.166" v="166"/>
          <ac:spMkLst>
            <pc:docMk/>
            <pc:sldMk cId="1865861818" sldId="388"/>
            <ac:spMk id="8" creationId="{F34596C3-6B40-C243-A922-8717C593800F}"/>
          </ac:spMkLst>
        </pc:spChg>
        <pc:spChg chg="add mod">
          <ac:chgData name="Dettwiler, Lukas (ITSBL)" userId="39c4e514-8a2c-4c53-8e52-0c30335d7f00" providerId="ADAL" clId="{9D8B63C2-ED47-684A-BFDA-E02504BC2002}" dt="2022-04-28T14:31:31.183" v="179" actId="571"/>
          <ac:spMkLst>
            <pc:docMk/>
            <pc:sldMk cId="1865861818" sldId="388"/>
            <ac:spMk id="9" creationId="{F40A32D1-35CB-AB45-AAFE-BEEE3CC7D945}"/>
          </ac:spMkLst>
        </pc:spChg>
        <pc:spChg chg="add mod">
          <ac:chgData name="Dettwiler, Lukas (ITSBL)" userId="39c4e514-8a2c-4c53-8e52-0c30335d7f00" providerId="ADAL" clId="{9D8B63C2-ED47-684A-BFDA-E02504BC2002}" dt="2022-04-28T14:31:30.613" v="178" actId="571"/>
          <ac:spMkLst>
            <pc:docMk/>
            <pc:sldMk cId="1865861818" sldId="388"/>
            <ac:spMk id="10" creationId="{B7EE0A0A-F65D-F540-8FA2-37E2AA1CD198}"/>
          </ac:spMkLst>
        </pc:spChg>
        <pc:spChg chg="add mod">
          <ac:chgData name="Dettwiler, Lukas (ITSBL)" userId="39c4e514-8a2c-4c53-8e52-0c30335d7f00" providerId="ADAL" clId="{9D8B63C2-ED47-684A-BFDA-E02504BC2002}" dt="2022-04-28T14:31:30.418" v="177" actId="571"/>
          <ac:spMkLst>
            <pc:docMk/>
            <pc:sldMk cId="1865861818" sldId="388"/>
            <ac:spMk id="11" creationId="{6ED0FAFB-0350-D943-A87F-FBBAD11352AF}"/>
          </ac:spMkLst>
        </pc:spChg>
        <pc:spChg chg="add mod">
          <ac:chgData name="Dettwiler, Lukas (ITSBL)" userId="39c4e514-8a2c-4c53-8e52-0c30335d7f00" providerId="ADAL" clId="{9D8B63C2-ED47-684A-BFDA-E02504BC2002}" dt="2022-04-28T14:31:29.642" v="176" actId="571"/>
          <ac:spMkLst>
            <pc:docMk/>
            <pc:sldMk cId="1865861818" sldId="388"/>
            <ac:spMk id="12" creationId="{CFFBC581-7B19-F547-8F07-588D7951CEB0}"/>
          </ac:spMkLst>
        </pc:spChg>
        <pc:picChg chg="add mod">
          <ac:chgData name="Dettwiler, Lukas (ITSBL)" userId="39c4e514-8a2c-4c53-8e52-0c30335d7f00" providerId="ADAL" clId="{9D8B63C2-ED47-684A-BFDA-E02504BC2002}" dt="2022-04-28T14:29:46.676" v="163"/>
          <ac:picMkLst>
            <pc:docMk/>
            <pc:sldMk cId="1865861818" sldId="388"/>
            <ac:picMk id="6" creationId="{AA8B9D26-715B-A44E-A1F7-E95723790505}"/>
          </ac:picMkLst>
        </pc:picChg>
      </pc:sldChg>
      <pc:sldChg chg="addSp modSp add mod">
        <pc:chgData name="Dettwiler, Lukas (ITSBL)" userId="39c4e514-8a2c-4c53-8e52-0c30335d7f00" providerId="ADAL" clId="{9D8B63C2-ED47-684A-BFDA-E02504BC2002}" dt="2022-05-03T13:09:26.878" v="1774" actId="14100"/>
        <pc:sldMkLst>
          <pc:docMk/>
          <pc:sldMk cId="4224806094" sldId="388"/>
        </pc:sldMkLst>
        <pc:picChg chg="add mod">
          <ac:chgData name="Dettwiler, Lukas (ITSBL)" userId="39c4e514-8a2c-4c53-8e52-0c30335d7f00" providerId="ADAL" clId="{9D8B63C2-ED47-684A-BFDA-E02504BC2002}" dt="2022-05-03T13:09:26.878" v="1774" actId="14100"/>
          <ac:picMkLst>
            <pc:docMk/>
            <pc:sldMk cId="4224806094" sldId="388"/>
            <ac:picMk id="9" creationId="{BFD9B85C-0CF1-ED4B-9462-D1AF4DDF6BC9}"/>
          </ac:picMkLst>
        </pc:picChg>
      </pc:sldChg>
      <pc:sldChg chg="modSp add del mod modAnim">
        <pc:chgData name="Dettwiler, Lukas (ITSBL)" userId="39c4e514-8a2c-4c53-8e52-0c30335d7f00" providerId="ADAL" clId="{9D8B63C2-ED47-684A-BFDA-E02504BC2002}" dt="2022-05-03T11:53:17" v="1114" actId="2696"/>
        <pc:sldMkLst>
          <pc:docMk/>
          <pc:sldMk cId="149515592" sldId="389"/>
        </pc:sldMkLst>
        <pc:spChg chg="mod">
          <ac:chgData name="Dettwiler, Lukas (ITSBL)" userId="39c4e514-8a2c-4c53-8e52-0c30335d7f00" providerId="ADAL" clId="{9D8B63C2-ED47-684A-BFDA-E02504BC2002}" dt="2022-05-03T11:20:16.386" v="816" actId="1035"/>
          <ac:spMkLst>
            <pc:docMk/>
            <pc:sldMk cId="149515592" sldId="389"/>
            <ac:spMk id="7" creationId="{65618153-1455-B74B-8D5B-52E376A12170}"/>
          </ac:spMkLst>
        </pc:spChg>
        <pc:spChg chg="mod">
          <ac:chgData name="Dettwiler, Lukas (ITSBL)" userId="39c4e514-8a2c-4c53-8e52-0c30335d7f00" providerId="ADAL" clId="{9D8B63C2-ED47-684A-BFDA-E02504BC2002}" dt="2022-04-28T14:32:46.261" v="275" actId="20577"/>
          <ac:spMkLst>
            <pc:docMk/>
            <pc:sldMk cId="149515592" sldId="389"/>
            <ac:spMk id="8" creationId="{F34596C3-6B40-C243-A922-8717C593800F}"/>
          </ac:spMkLst>
        </pc:spChg>
      </pc:sldChg>
      <pc:sldChg chg="addSp modSp add">
        <pc:chgData name="Dettwiler, Lukas (ITSBL)" userId="39c4e514-8a2c-4c53-8e52-0c30335d7f00" providerId="ADAL" clId="{9D8B63C2-ED47-684A-BFDA-E02504BC2002}" dt="2022-05-03T13:11:31.620" v="1775"/>
        <pc:sldMkLst>
          <pc:docMk/>
          <pc:sldMk cId="4129498379" sldId="389"/>
        </pc:sldMkLst>
        <pc:picChg chg="add mod">
          <ac:chgData name="Dettwiler, Lukas (ITSBL)" userId="39c4e514-8a2c-4c53-8e52-0c30335d7f00" providerId="ADAL" clId="{9D8B63C2-ED47-684A-BFDA-E02504BC2002}" dt="2022-05-03T13:11:31.620" v="1775"/>
          <ac:picMkLst>
            <pc:docMk/>
            <pc:sldMk cId="4129498379" sldId="389"/>
            <ac:picMk id="9" creationId="{E6D40935-EE96-2145-A988-112FA96C69A6}"/>
          </ac:picMkLst>
        </pc:picChg>
      </pc:sldChg>
      <pc:sldChg chg="addSp delSp modSp add del mod">
        <pc:chgData name="Dettwiler, Lukas (ITSBL)" userId="39c4e514-8a2c-4c53-8e52-0c30335d7f00" providerId="ADAL" clId="{9D8B63C2-ED47-684A-BFDA-E02504BC2002}" dt="2022-04-28T14:55:47.272" v="660" actId="2696"/>
        <pc:sldMkLst>
          <pc:docMk/>
          <pc:sldMk cId="1081315741" sldId="390"/>
        </pc:sldMkLst>
        <pc:spChg chg="mod">
          <ac:chgData name="Dettwiler, Lukas (ITSBL)" userId="39c4e514-8a2c-4c53-8e52-0c30335d7f00" providerId="ADAL" clId="{9D8B63C2-ED47-684A-BFDA-E02504BC2002}" dt="2022-04-28T14:50:36.196" v="617" actId="1076"/>
          <ac:spMkLst>
            <pc:docMk/>
            <pc:sldMk cId="1081315741" sldId="390"/>
            <ac:spMk id="8" creationId="{F34596C3-6B40-C243-A922-8717C593800F}"/>
          </ac:spMkLst>
        </pc:spChg>
        <pc:picChg chg="del">
          <ac:chgData name="Dettwiler, Lukas (ITSBL)" userId="39c4e514-8a2c-4c53-8e52-0c30335d7f00" providerId="ADAL" clId="{9D8B63C2-ED47-684A-BFDA-E02504BC2002}" dt="2022-04-28T14:49:52.585" v="608" actId="478"/>
          <ac:picMkLst>
            <pc:docMk/>
            <pc:sldMk cId="1081315741" sldId="390"/>
            <ac:picMk id="6" creationId="{AA8B9D26-715B-A44E-A1F7-E95723790505}"/>
          </ac:picMkLst>
        </pc:picChg>
        <pc:picChg chg="add mod">
          <ac:chgData name="Dettwiler, Lukas (ITSBL)" userId="39c4e514-8a2c-4c53-8e52-0c30335d7f00" providerId="ADAL" clId="{9D8B63C2-ED47-684A-BFDA-E02504BC2002}" dt="2022-04-28T14:50:08.139" v="611" actId="171"/>
          <ac:picMkLst>
            <pc:docMk/>
            <pc:sldMk cId="1081315741" sldId="390"/>
            <ac:picMk id="9" creationId="{684C39EF-D598-1E4C-BE6F-B7B65E731732}"/>
          </ac:picMkLst>
        </pc:picChg>
      </pc:sldChg>
      <pc:sldChg chg="add del">
        <pc:chgData name="Dettwiler, Lukas (ITSBL)" userId="39c4e514-8a2c-4c53-8e52-0c30335d7f00" providerId="ADAL" clId="{9D8B63C2-ED47-684A-BFDA-E02504BC2002}" dt="2022-04-28T14:51:13.866" v="618" actId="2696"/>
        <pc:sldMkLst>
          <pc:docMk/>
          <pc:sldMk cId="3238252606" sldId="391"/>
        </pc:sldMkLst>
      </pc:sldChg>
      <pc:sldChg chg="modSp add del mod ord">
        <pc:chgData name="Dettwiler, Lukas (ITSBL)" userId="39c4e514-8a2c-4c53-8e52-0c30335d7f00" providerId="ADAL" clId="{9D8B63C2-ED47-684A-BFDA-E02504BC2002}" dt="2022-05-03T11:53:17" v="1114" actId="2696"/>
        <pc:sldMkLst>
          <pc:docMk/>
          <pc:sldMk cId="38515706" sldId="392"/>
        </pc:sldMkLst>
        <pc:spChg chg="mod">
          <ac:chgData name="Dettwiler, Lukas (ITSBL)" userId="39c4e514-8a2c-4c53-8e52-0c30335d7f00" providerId="ADAL" clId="{9D8B63C2-ED47-684A-BFDA-E02504BC2002}" dt="2022-05-03T11:20:24.817" v="820" actId="1035"/>
          <ac:spMkLst>
            <pc:docMk/>
            <pc:sldMk cId="38515706" sldId="392"/>
            <ac:spMk id="7" creationId="{65618153-1455-B74B-8D5B-52E376A12170}"/>
          </ac:spMkLst>
        </pc:spChg>
        <pc:spChg chg="mod">
          <ac:chgData name="Dettwiler, Lukas (ITSBL)" userId="39c4e514-8a2c-4c53-8e52-0c30335d7f00" providerId="ADAL" clId="{9D8B63C2-ED47-684A-BFDA-E02504BC2002}" dt="2022-04-28T14:36:08.774" v="532" actId="1076"/>
          <ac:spMkLst>
            <pc:docMk/>
            <pc:sldMk cId="38515706" sldId="392"/>
            <ac:spMk id="8" creationId="{F34596C3-6B40-C243-A922-8717C593800F}"/>
          </ac:spMkLst>
        </pc:spChg>
      </pc:sldChg>
      <pc:sldChg chg="addSp modSp add mod">
        <pc:chgData name="Dettwiler, Lukas (ITSBL)" userId="39c4e514-8a2c-4c53-8e52-0c30335d7f00" providerId="ADAL" clId="{9D8B63C2-ED47-684A-BFDA-E02504BC2002}" dt="2022-05-03T13:11:43.307" v="1777" actId="14100"/>
        <pc:sldMkLst>
          <pc:docMk/>
          <pc:sldMk cId="1016066340" sldId="392"/>
        </pc:sldMkLst>
        <pc:picChg chg="add mod">
          <ac:chgData name="Dettwiler, Lukas (ITSBL)" userId="39c4e514-8a2c-4c53-8e52-0c30335d7f00" providerId="ADAL" clId="{9D8B63C2-ED47-684A-BFDA-E02504BC2002}" dt="2022-05-03T13:11:43.307" v="1777" actId="14100"/>
          <ac:picMkLst>
            <pc:docMk/>
            <pc:sldMk cId="1016066340" sldId="392"/>
            <ac:picMk id="9" creationId="{B13AAE5C-E8F3-F246-98EA-A5B56A2572C0}"/>
          </ac:picMkLst>
        </pc:picChg>
      </pc:sldChg>
      <pc:sldChg chg="add">
        <pc:chgData name="Dettwiler, Lukas (ITSBL)" userId="39c4e514-8a2c-4c53-8e52-0c30335d7f00" providerId="ADAL" clId="{9D8B63C2-ED47-684A-BFDA-E02504BC2002}" dt="2022-05-03T11:53:28.941" v="1115"/>
        <pc:sldMkLst>
          <pc:docMk/>
          <pc:sldMk cId="1679268877" sldId="393"/>
        </pc:sldMkLst>
      </pc:sldChg>
      <pc:sldChg chg="addSp delSp modSp add del mod">
        <pc:chgData name="Dettwiler, Lukas (ITSBL)" userId="39c4e514-8a2c-4c53-8e52-0c30335d7f00" providerId="ADAL" clId="{9D8B63C2-ED47-684A-BFDA-E02504BC2002}" dt="2022-05-03T11:53:17" v="1114" actId="2696"/>
        <pc:sldMkLst>
          <pc:docMk/>
          <pc:sldMk cId="2530588240" sldId="393"/>
        </pc:sldMkLst>
        <pc:spChg chg="mod">
          <ac:chgData name="Dettwiler, Lukas (ITSBL)" userId="39c4e514-8a2c-4c53-8e52-0c30335d7f00" providerId="ADAL" clId="{9D8B63C2-ED47-684A-BFDA-E02504BC2002}" dt="2022-05-03T11:20:31.190" v="822" actId="1036"/>
          <ac:spMkLst>
            <pc:docMk/>
            <pc:sldMk cId="2530588240" sldId="393"/>
            <ac:spMk id="7" creationId="{65618153-1455-B74B-8D5B-52E376A12170}"/>
          </ac:spMkLst>
        </pc:spChg>
        <pc:spChg chg="mod">
          <ac:chgData name="Dettwiler, Lukas (ITSBL)" userId="39c4e514-8a2c-4c53-8e52-0c30335d7f00" providerId="ADAL" clId="{9D8B63C2-ED47-684A-BFDA-E02504BC2002}" dt="2022-04-28T14:55:06.979" v="657" actId="166"/>
          <ac:spMkLst>
            <pc:docMk/>
            <pc:sldMk cId="2530588240" sldId="393"/>
            <ac:spMk id="8" creationId="{F34596C3-6B40-C243-A922-8717C593800F}"/>
          </ac:spMkLst>
        </pc:spChg>
        <pc:spChg chg="add mod">
          <ac:chgData name="Dettwiler, Lukas (ITSBL)" userId="39c4e514-8a2c-4c53-8e52-0c30335d7f00" providerId="ADAL" clId="{9D8B63C2-ED47-684A-BFDA-E02504BC2002}" dt="2022-04-28T14:37:26.349" v="544" actId="571"/>
          <ac:spMkLst>
            <pc:docMk/>
            <pc:sldMk cId="2530588240" sldId="393"/>
            <ac:spMk id="9" creationId="{1E95762F-3A09-8B4D-AE3F-8FBF584EB0F4}"/>
          </ac:spMkLst>
        </pc:spChg>
        <pc:spChg chg="add del mod">
          <ac:chgData name="Dettwiler, Lukas (ITSBL)" userId="39c4e514-8a2c-4c53-8e52-0c30335d7f00" providerId="ADAL" clId="{9D8B63C2-ED47-684A-BFDA-E02504BC2002}" dt="2022-04-28T14:53:18.254" v="629"/>
          <ac:spMkLst>
            <pc:docMk/>
            <pc:sldMk cId="2530588240" sldId="393"/>
            <ac:spMk id="11" creationId="{5E252CC5-CA7F-084E-B454-93F7B30046B5}"/>
          </ac:spMkLst>
        </pc:spChg>
        <pc:spChg chg="add del mod">
          <ac:chgData name="Dettwiler, Lukas (ITSBL)" userId="39c4e514-8a2c-4c53-8e52-0c30335d7f00" providerId="ADAL" clId="{9D8B63C2-ED47-684A-BFDA-E02504BC2002}" dt="2022-04-28T14:53:18.254" v="629"/>
          <ac:spMkLst>
            <pc:docMk/>
            <pc:sldMk cId="2530588240" sldId="393"/>
            <ac:spMk id="13" creationId="{225E9E1B-49A1-674A-BF58-111A97D3F0C8}"/>
          </ac:spMkLst>
        </pc:spChg>
        <pc:spChg chg="add del mod">
          <ac:chgData name="Dettwiler, Lukas (ITSBL)" userId="39c4e514-8a2c-4c53-8e52-0c30335d7f00" providerId="ADAL" clId="{9D8B63C2-ED47-684A-BFDA-E02504BC2002}" dt="2022-04-28T14:53:18.254" v="629"/>
          <ac:spMkLst>
            <pc:docMk/>
            <pc:sldMk cId="2530588240" sldId="393"/>
            <ac:spMk id="14" creationId="{A395136A-ADE2-BB49-A406-0737EF2BD99F}"/>
          </ac:spMkLst>
        </pc:spChg>
        <pc:picChg chg="del">
          <ac:chgData name="Dettwiler, Lukas (ITSBL)" userId="39c4e514-8a2c-4c53-8e52-0c30335d7f00" providerId="ADAL" clId="{9D8B63C2-ED47-684A-BFDA-E02504BC2002}" dt="2022-04-28T14:52:28.618" v="621" actId="478"/>
          <ac:picMkLst>
            <pc:docMk/>
            <pc:sldMk cId="2530588240" sldId="393"/>
            <ac:picMk id="6" creationId="{AA8B9D26-715B-A44E-A1F7-E95723790505}"/>
          </ac:picMkLst>
        </pc:picChg>
        <pc:picChg chg="add mod">
          <ac:chgData name="Dettwiler, Lukas (ITSBL)" userId="39c4e514-8a2c-4c53-8e52-0c30335d7f00" providerId="ADAL" clId="{9D8B63C2-ED47-684A-BFDA-E02504BC2002}" dt="2022-04-28T14:52:36.048" v="624" actId="171"/>
          <ac:picMkLst>
            <pc:docMk/>
            <pc:sldMk cId="2530588240" sldId="393"/>
            <ac:picMk id="10" creationId="{426638D9-6239-B449-B227-5F3F30AB2C37}"/>
          </ac:picMkLst>
        </pc:picChg>
        <pc:picChg chg="add del mod">
          <ac:chgData name="Dettwiler, Lukas (ITSBL)" userId="39c4e514-8a2c-4c53-8e52-0c30335d7f00" providerId="ADAL" clId="{9D8B63C2-ED47-684A-BFDA-E02504BC2002}" dt="2022-04-28T14:53:18.254" v="629"/>
          <ac:picMkLst>
            <pc:docMk/>
            <pc:sldMk cId="2530588240" sldId="393"/>
            <ac:picMk id="12" creationId="{DEAE7465-8795-5045-AA60-2582E8BF72F6}"/>
          </ac:picMkLst>
        </pc:picChg>
        <pc:picChg chg="add mod">
          <ac:chgData name="Dettwiler, Lukas (ITSBL)" userId="39c4e514-8a2c-4c53-8e52-0c30335d7f00" providerId="ADAL" clId="{9D8B63C2-ED47-684A-BFDA-E02504BC2002}" dt="2022-04-28T14:55:12.373" v="658" actId="1076"/>
          <ac:picMkLst>
            <pc:docMk/>
            <pc:sldMk cId="2530588240" sldId="393"/>
            <ac:picMk id="15" creationId="{2C14F62D-940A-0B4D-BBB6-E1B632930DC9}"/>
          </ac:picMkLst>
        </pc:picChg>
      </pc:sldChg>
      <pc:sldChg chg="add">
        <pc:chgData name="Dettwiler, Lukas (ITSBL)" userId="39c4e514-8a2c-4c53-8e52-0c30335d7f00" providerId="ADAL" clId="{9D8B63C2-ED47-684A-BFDA-E02504BC2002}" dt="2022-05-03T11:53:28.941" v="1115"/>
        <pc:sldMkLst>
          <pc:docMk/>
          <pc:sldMk cId="916802040" sldId="394"/>
        </pc:sldMkLst>
      </pc:sldChg>
      <pc:sldChg chg="addSp modSp new del mod">
        <pc:chgData name="Dettwiler, Lukas (ITSBL)" userId="39c4e514-8a2c-4c53-8e52-0c30335d7f00" providerId="ADAL" clId="{9D8B63C2-ED47-684A-BFDA-E02504BC2002}" dt="2022-05-03T11:53:17" v="1114" actId="2696"/>
        <pc:sldMkLst>
          <pc:docMk/>
          <pc:sldMk cId="3329695289" sldId="394"/>
        </pc:sldMkLst>
        <pc:spChg chg="add mod">
          <ac:chgData name="Dettwiler, Lukas (ITSBL)" userId="39c4e514-8a2c-4c53-8e52-0c30335d7f00" providerId="ADAL" clId="{9D8B63C2-ED47-684A-BFDA-E02504BC2002}" dt="2022-04-28T14:56:04.016" v="662" actId="1076"/>
          <ac:spMkLst>
            <pc:docMk/>
            <pc:sldMk cId="3329695289" sldId="394"/>
            <ac:spMk id="7" creationId="{1B027D89-FA83-6B4A-9E1D-0B9A09765A58}"/>
          </ac:spMkLst>
        </pc:spChg>
        <pc:spChg chg="add mod">
          <ac:chgData name="Dettwiler, Lukas (ITSBL)" userId="39c4e514-8a2c-4c53-8e52-0c30335d7f00" providerId="ADAL" clId="{9D8B63C2-ED47-684A-BFDA-E02504BC2002}" dt="2022-04-28T14:57:10.569" v="761" actId="1076"/>
          <ac:spMkLst>
            <pc:docMk/>
            <pc:sldMk cId="3329695289" sldId="394"/>
            <ac:spMk id="8" creationId="{CA342914-D273-6843-A714-A2FB719D40AA}"/>
          </ac:spMkLst>
        </pc:spChg>
        <pc:picChg chg="add mod">
          <ac:chgData name="Dettwiler, Lukas (ITSBL)" userId="39c4e514-8a2c-4c53-8e52-0c30335d7f00" providerId="ADAL" clId="{9D8B63C2-ED47-684A-BFDA-E02504BC2002}" dt="2022-04-28T14:57:05.185" v="759" actId="1076"/>
          <ac:picMkLst>
            <pc:docMk/>
            <pc:sldMk cId="3329695289" sldId="394"/>
            <ac:picMk id="6" creationId="{81901876-23B4-674F-B054-8E40DD71F999}"/>
          </ac:picMkLst>
        </pc:picChg>
      </pc:sldChg>
      <pc:sldChg chg="addSp delSp modSp new mod">
        <pc:chgData name="Dettwiler, Lukas (ITSBL)" userId="39c4e514-8a2c-4c53-8e52-0c30335d7f00" providerId="ADAL" clId="{9D8B63C2-ED47-684A-BFDA-E02504BC2002}" dt="2022-05-03T12:42:20.307" v="1503" actId="962"/>
        <pc:sldMkLst>
          <pc:docMk/>
          <pc:sldMk cId="2380548830" sldId="395"/>
        </pc:sldMkLst>
        <pc:picChg chg="add del mod">
          <ac:chgData name="Dettwiler, Lukas (ITSBL)" userId="39c4e514-8a2c-4c53-8e52-0c30335d7f00" providerId="ADAL" clId="{9D8B63C2-ED47-684A-BFDA-E02504BC2002}" dt="2022-05-03T12:42:15.740" v="1500" actId="478"/>
          <ac:picMkLst>
            <pc:docMk/>
            <pc:sldMk cId="2380548830" sldId="395"/>
            <ac:picMk id="6" creationId="{D38C326F-DEC9-E143-987C-CE3F3CD5C30F}"/>
          </ac:picMkLst>
        </pc:picChg>
        <pc:picChg chg="add del mod">
          <ac:chgData name="Dettwiler, Lukas (ITSBL)" userId="39c4e514-8a2c-4c53-8e52-0c30335d7f00" providerId="ADAL" clId="{9D8B63C2-ED47-684A-BFDA-E02504BC2002}" dt="2022-05-03T12:41:53.416" v="1496"/>
          <ac:picMkLst>
            <pc:docMk/>
            <pc:sldMk cId="2380548830" sldId="395"/>
            <ac:picMk id="8" creationId="{A390B4B3-5A61-C949-955D-86F776C18445}"/>
          </ac:picMkLst>
        </pc:picChg>
        <pc:picChg chg="add mod">
          <ac:chgData name="Dettwiler, Lukas (ITSBL)" userId="39c4e514-8a2c-4c53-8e52-0c30335d7f00" providerId="ADAL" clId="{9D8B63C2-ED47-684A-BFDA-E02504BC2002}" dt="2022-05-03T12:42:20.307" v="1503" actId="962"/>
          <ac:picMkLst>
            <pc:docMk/>
            <pc:sldMk cId="2380548830" sldId="395"/>
            <ac:picMk id="10" creationId="{C01CEAEF-1A6E-4C4F-B3DE-B5E2702EC0DC}"/>
          </ac:picMkLst>
        </pc:picChg>
      </pc:sldChg>
      <pc:sldChg chg="addSp delSp modSp new add del mod">
        <pc:chgData name="Dettwiler, Lukas (ITSBL)" userId="39c4e514-8a2c-4c53-8e52-0c30335d7f00" providerId="ADAL" clId="{9D8B63C2-ED47-684A-BFDA-E02504BC2002}" dt="2022-05-03T12:42:26.050" v="1507" actId="962"/>
        <pc:sldMkLst>
          <pc:docMk/>
          <pc:sldMk cId="415297132" sldId="396"/>
        </pc:sldMkLst>
        <pc:picChg chg="add del mod">
          <ac:chgData name="Dettwiler, Lukas (ITSBL)" userId="39c4e514-8a2c-4c53-8e52-0c30335d7f00" providerId="ADAL" clId="{9D8B63C2-ED47-684A-BFDA-E02504BC2002}" dt="2022-05-03T12:42:22.310" v="1504" actId="478"/>
          <ac:picMkLst>
            <pc:docMk/>
            <pc:sldMk cId="415297132" sldId="396"/>
            <ac:picMk id="6" creationId="{8A31CDE5-2BC4-0F4F-9EAC-8EDE56E2DBF2}"/>
          </ac:picMkLst>
        </pc:picChg>
        <pc:picChg chg="add mod">
          <ac:chgData name="Dettwiler, Lukas (ITSBL)" userId="39c4e514-8a2c-4c53-8e52-0c30335d7f00" providerId="ADAL" clId="{9D8B63C2-ED47-684A-BFDA-E02504BC2002}" dt="2022-05-03T12:42:26.050" v="1507" actId="962"/>
          <ac:picMkLst>
            <pc:docMk/>
            <pc:sldMk cId="415297132" sldId="396"/>
            <ac:picMk id="8" creationId="{D84AA93D-0F22-EF4E-A8F0-1652562E22D1}"/>
          </ac:picMkLst>
        </pc:picChg>
      </pc:sldChg>
      <pc:sldChg chg="addSp modSp new mod">
        <pc:chgData name="Dettwiler, Lukas (ITSBL)" userId="39c4e514-8a2c-4c53-8e52-0c30335d7f00" providerId="ADAL" clId="{9D8B63C2-ED47-684A-BFDA-E02504BC2002}" dt="2022-05-03T11:13:15.357" v="788" actId="1076"/>
        <pc:sldMkLst>
          <pc:docMk/>
          <pc:sldMk cId="444849926" sldId="397"/>
        </pc:sldMkLst>
        <pc:spChg chg="add mod">
          <ac:chgData name="Dettwiler, Lukas (ITSBL)" userId="39c4e514-8a2c-4c53-8e52-0c30335d7f00" providerId="ADAL" clId="{9D8B63C2-ED47-684A-BFDA-E02504BC2002}" dt="2022-05-03T11:13:15.357" v="788" actId="1076"/>
          <ac:spMkLst>
            <pc:docMk/>
            <pc:sldMk cId="444849926" sldId="397"/>
            <ac:spMk id="7" creationId="{4169BAD2-A092-344E-805A-9CBC2B2CCB29}"/>
          </ac:spMkLst>
        </pc:spChg>
        <pc:picChg chg="add mod">
          <ac:chgData name="Dettwiler, Lukas (ITSBL)" userId="39c4e514-8a2c-4c53-8e52-0c30335d7f00" providerId="ADAL" clId="{9D8B63C2-ED47-684A-BFDA-E02504BC2002}" dt="2022-05-03T11:12:42.056" v="781" actId="962"/>
          <ac:picMkLst>
            <pc:docMk/>
            <pc:sldMk cId="444849926" sldId="397"/>
            <ac:picMk id="6" creationId="{E6065FA3-2278-854F-BBA2-B3437495B56A}"/>
          </ac:picMkLst>
        </pc:picChg>
      </pc:sldChg>
      <pc:sldChg chg="addSp delSp modSp new mod">
        <pc:chgData name="Dettwiler, Lukas (ITSBL)" userId="39c4e514-8a2c-4c53-8e52-0c30335d7f00" providerId="ADAL" clId="{9D8B63C2-ED47-684A-BFDA-E02504BC2002}" dt="2022-05-03T11:14:38.799" v="799" actId="1076"/>
        <pc:sldMkLst>
          <pc:docMk/>
          <pc:sldMk cId="2834110258" sldId="398"/>
        </pc:sldMkLst>
        <pc:spChg chg="add mod">
          <ac:chgData name="Dettwiler, Lukas (ITSBL)" userId="39c4e514-8a2c-4c53-8e52-0c30335d7f00" providerId="ADAL" clId="{9D8B63C2-ED47-684A-BFDA-E02504BC2002}" dt="2022-05-03T11:14:38.799" v="799" actId="1076"/>
          <ac:spMkLst>
            <pc:docMk/>
            <pc:sldMk cId="2834110258" sldId="398"/>
            <ac:spMk id="9" creationId="{1293B6FC-1BC0-7148-9906-210A09BEC246}"/>
          </ac:spMkLst>
        </pc:spChg>
        <pc:picChg chg="add del mod">
          <ac:chgData name="Dettwiler, Lukas (ITSBL)" userId="39c4e514-8a2c-4c53-8e52-0c30335d7f00" providerId="ADAL" clId="{9D8B63C2-ED47-684A-BFDA-E02504BC2002}" dt="2022-05-03T11:14:00.203" v="792" actId="478"/>
          <ac:picMkLst>
            <pc:docMk/>
            <pc:sldMk cId="2834110258" sldId="398"/>
            <ac:picMk id="6" creationId="{F6F0F204-F45A-0646-AD43-3F7358AF6242}"/>
          </ac:picMkLst>
        </pc:picChg>
        <pc:picChg chg="add mod">
          <ac:chgData name="Dettwiler, Lukas (ITSBL)" userId="39c4e514-8a2c-4c53-8e52-0c30335d7f00" providerId="ADAL" clId="{9D8B63C2-ED47-684A-BFDA-E02504BC2002}" dt="2022-05-03T11:14:27.827" v="797" actId="1076"/>
          <ac:picMkLst>
            <pc:docMk/>
            <pc:sldMk cId="2834110258" sldId="398"/>
            <ac:picMk id="8" creationId="{14816271-5271-6149-8ADF-234B85C0E77C}"/>
          </ac:picMkLst>
        </pc:picChg>
      </pc:sldChg>
      <pc:sldChg chg="addSp modSp new mod">
        <pc:chgData name="Dettwiler, Lukas (ITSBL)" userId="39c4e514-8a2c-4c53-8e52-0c30335d7f00" providerId="ADAL" clId="{9D8B63C2-ED47-684A-BFDA-E02504BC2002}" dt="2022-05-03T11:18:57.393" v="803" actId="962"/>
        <pc:sldMkLst>
          <pc:docMk/>
          <pc:sldMk cId="641234015" sldId="399"/>
        </pc:sldMkLst>
        <pc:picChg chg="add mod">
          <ac:chgData name="Dettwiler, Lukas (ITSBL)" userId="39c4e514-8a2c-4c53-8e52-0c30335d7f00" providerId="ADAL" clId="{9D8B63C2-ED47-684A-BFDA-E02504BC2002}" dt="2022-05-03T11:18:57.393" v="803" actId="962"/>
          <ac:picMkLst>
            <pc:docMk/>
            <pc:sldMk cId="641234015" sldId="399"/>
            <ac:picMk id="6" creationId="{C1168492-D135-FD40-935D-4162262DE3F6}"/>
          </ac:picMkLst>
        </pc:picChg>
      </pc:sldChg>
      <pc:sldChg chg="addSp modSp new mod">
        <pc:chgData name="Dettwiler, Lukas (ITSBL)" userId="39c4e514-8a2c-4c53-8e52-0c30335d7f00" providerId="ADAL" clId="{9D8B63C2-ED47-684A-BFDA-E02504BC2002}" dt="2022-05-03T11:26:08.890" v="828" actId="962"/>
        <pc:sldMkLst>
          <pc:docMk/>
          <pc:sldMk cId="1648466946" sldId="400"/>
        </pc:sldMkLst>
        <pc:picChg chg="add mod">
          <ac:chgData name="Dettwiler, Lukas (ITSBL)" userId="39c4e514-8a2c-4c53-8e52-0c30335d7f00" providerId="ADAL" clId="{9D8B63C2-ED47-684A-BFDA-E02504BC2002}" dt="2022-05-03T11:26:08.890" v="828" actId="962"/>
          <ac:picMkLst>
            <pc:docMk/>
            <pc:sldMk cId="1648466946" sldId="400"/>
            <ac:picMk id="6" creationId="{D2174812-64C1-514A-8B51-B72D9FD1FCEA}"/>
          </ac:picMkLst>
        </pc:picChg>
      </pc:sldChg>
      <pc:sldChg chg="addSp modSp new del">
        <pc:chgData name="Dettwiler, Lukas (ITSBL)" userId="39c4e514-8a2c-4c53-8e52-0c30335d7f00" providerId="ADAL" clId="{9D8B63C2-ED47-684A-BFDA-E02504BC2002}" dt="2022-05-03T14:15:28.475" v="1802" actId="2696"/>
        <pc:sldMkLst>
          <pc:docMk/>
          <pc:sldMk cId="3673409736" sldId="401"/>
        </pc:sldMkLst>
        <pc:picChg chg="add mod">
          <ac:chgData name="Dettwiler, Lukas (ITSBL)" userId="39c4e514-8a2c-4c53-8e52-0c30335d7f00" providerId="ADAL" clId="{9D8B63C2-ED47-684A-BFDA-E02504BC2002}" dt="2022-05-03T11:27:59.998" v="830"/>
          <ac:picMkLst>
            <pc:docMk/>
            <pc:sldMk cId="3673409736" sldId="401"/>
            <ac:picMk id="6" creationId="{CBCD5322-3F03-AA4F-BBCA-6C4831A3D2A9}"/>
          </ac:picMkLst>
        </pc:picChg>
      </pc:sldChg>
      <pc:sldChg chg="addSp modSp new del">
        <pc:chgData name="Dettwiler, Lukas (ITSBL)" userId="39c4e514-8a2c-4c53-8e52-0c30335d7f00" providerId="ADAL" clId="{9D8B63C2-ED47-684A-BFDA-E02504BC2002}" dt="2022-05-03T14:16:37.529" v="1803" actId="2696"/>
        <pc:sldMkLst>
          <pc:docMk/>
          <pc:sldMk cId="925918977" sldId="402"/>
        </pc:sldMkLst>
        <pc:picChg chg="add mod">
          <ac:chgData name="Dettwiler, Lukas (ITSBL)" userId="39c4e514-8a2c-4c53-8e52-0c30335d7f00" providerId="ADAL" clId="{9D8B63C2-ED47-684A-BFDA-E02504BC2002}" dt="2022-05-03T11:31:12.656" v="834"/>
          <ac:picMkLst>
            <pc:docMk/>
            <pc:sldMk cId="925918977" sldId="402"/>
            <ac:picMk id="6" creationId="{BDAA4EF7-3747-9746-8C13-0C8CDE8D9C4C}"/>
          </ac:picMkLst>
        </pc:picChg>
      </pc:sldChg>
      <pc:sldChg chg="addSp modSp new mod">
        <pc:chgData name="Dettwiler, Lukas (ITSBL)" userId="39c4e514-8a2c-4c53-8e52-0c30335d7f00" providerId="ADAL" clId="{9D8B63C2-ED47-684A-BFDA-E02504BC2002}" dt="2022-05-03T11:31:20.316" v="837" actId="962"/>
        <pc:sldMkLst>
          <pc:docMk/>
          <pc:sldMk cId="2263601603" sldId="403"/>
        </pc:sldMkLst>
        <pc:picChg chg="add mod">
          <ac:chgData name="Dettwiler, Lukas (ITSBL)" userId="39c4e514-8a2c-4c53-8e52-0c30335d7f00" providerId="ADAL" clId="{9D8B63C2-ED47-684A-BFDA-E02504BC2002}" dt="2022-05-03T11:31:20.316" v="837" actId="962"/>
          <ac:picMkLst>
            <pc:docMk/>
            <pc:sldMk cId="2263601603" sldId="403"/>
            <ac:picMk id="6" creationId="{F3472E7D-192B-184F-9A6E-381DBE31A3EB}"/>
          </ac:picMkLst>
        </pc:picChg>
      </pc:sldChg>
      <pc:sldChg chg="addSp modSp new mod">
        <pc:chgData name="Dettwiler, Lukas (ITSBL)" userId="39c4e514-8a2c-4c53-8e52-0c30335d7f00" providerId="ADAL" clId="{9D8B63C2-ED47-684A-BFDA-E02504BC2002}" dt="2022-05-03T11:31:56.436" v="847" actId="208"/>
        <pc:sldMkLst>
          <pc:docMk/>
          <pc:sldMk cId="2543849671" sldId="404"/>
        </pc:sldMkLst>
        <pc:spChg chg="add mod">
          <ac:chgData name="Dettwiler, Lukas (ITSBL)" userId="39c4e514-8a2c-4c53-8e52-0c30335d7f00" providerId="ADAL" clId="{9D8B63C2-ED47-684A-BFDA-E02504BC2002}" dt="2022-05-03T11:31:56.436" v="847" actId="208"/>
          <ac:spMkLst>
            <pc:docMk/>
            <pc:sldMk cId="2543849671" sldId="404"/>
            <ac:spMk id="7" creationId="{A0DBA07B-E43C-2C49-97AC-D620DAA5052F}"/>
          </ac:spMkLst>
        </pc:spChg>
        <pc:picChg chg="add mod">
          <ac:chgData name="Dettwiler, Lukas (ITSBL)" userId="39c4e514-8a2c-4c53-8e52-0c30335d7f00" providerId="ADAL" clId="{9D8B63C2-ED47-684A-BFDA-E02504BC2002}" dt="2022-05-03T11:31:35.459" v="843" actId="14100"/>
          <ac:picMkLst>
            <pc:docMk/>
            <pc:sldMk cId="2543849671" sldId="404"/>
            <ac:picMk id="6" creationId="{FC579763-4F27-1842-8AE1-FD38905755BB}"/>
          </ac:picMkLst>
        </pc:picChg>
      </pc:sldChg>
      <pc:sldChg chg="addSp modSp new ord">
        <pc:chgData name="Dettwiler, Lukas (ITSBL)" userId="39c4e514-8a2c-4c53-8e52-0c30335d7f00" providerId="ADAL" clId="{9D8B63C2-ED47-684A-BFDA-E02504BC2002}" dt="2022-05-03T11:34:28.479" v="852"/>
        <pc:sldMkLst>
          <pc:docMk/>
          <pc:sldMk cId="1465593645" sldId="405"/>
        </pc:sldMkLst>
        <pc:picChg chg="add mod">
          <ac:chgData name="Dettwiler, Lukas (ITSBL)" userId="39c4e514-8a2c-4c53-8e52-0c30335d7f00" providerId="ADAL" clId="{9D8B63C2-ED47-684A-BFDA-E02504BC2002}" dt="2022-05-03T11:34:28.479" v="852"/>
          <ac:picMkLst>
            <pc:docMk/>
            <pc:sldMk cId="1465593645" sldId="405"/>
            <ac:picMk id="6" creationId="{DDB978B8-ED29-0048-BA07-EB09E5A55F81}"/>
          </ac:picMkLst>
        </pc:picChg>
      </pc:sldChg>
      <pc:sldChg chg="addSp modSp new mod ord">
        <pc:chgData name="Dettwiler, Lukas (ITSBL)" userId="39c4e514-8a2c-4c53-8e52-0c30335d7f00" providerId="ADAL" clId="{9D8B63C2-ED47-684A-BFDA-E02504BC2002}" dt="2022-05-03T13:13:46.465" v="1785" actId="14100"/>
        <pc:sldMkLst>
          <pc:docMk/>
          <pc:sldMk cId="1295496815" sldId="406"/>
        </pc:sldMkLst>
        <pc:spChg chg="add mod">
          <ac:chgData name="Dettwiler, Lukas (ITSBL)" userId="39c4e514-8a2c-4c53-8e52-0c30335d7f00" providerId="ADAL" clId="{9D8B63C2-ED47-684A-BFDA-E02504BC2002}" dt="2022-05-03T13:13:39.110" v="1782" actId="14100"/>
          <ac:spMkLst>
            <pc:docMk/>
            <pc:sldMk cId="1295496815" sldId="406"/>
            <ac:spMk id="7" creationId="{C511F1BF-1642-D644-9454-2DF226A24862}"/>
          </ac:spMkLst>
        </pc:spChg>
        <pc:spChg chg="add mod">
          <ac:chgData name="Dettwiler, Lukas (ITSBL)" userId="39c4e514-8a2c-4c53-8e52-0c30335d7f00" providerId="ADAL" clId="{9D8B63C2-ED47-684A-BFDA-E02504BC2002}" dt="2022-05-03T13:13:46.465" v="1785" actId="14100"/>
          <ac:spMkLst>
            <pc:docMk/>
            <pc:sldMk cId="1295496815" sldId="406"/>
            <ac:spMk id="8" creationId="{8DC7FE8F-0F86-414F-8DD4-0221590D93F8}"/>
          </ac:spMkLst>
        </pc:spChg>
        <pc:picChg chg="add mod">
          <ac:chgData name="Dettwiler, Lukas (ITSBL)" userId="39c4e514-8a2c-4c53-8e52-0c30335d7f00" providerId="ADAL" clId="{9D8B63C2-ED47-684A-BFDA-E02504BC2002}" dt="2022-05-03T11:34:43.349" v="853"/>
          <ac:picMkLst>
            <pc:docMk/>
            <pc:sldMk cId="1295496815" sldId="406"/>
            <ac:picMk id="6" creationId="{DEF2C06E-840B-6349-991D-B176222F607B}"/>
          </ac:picMkLst>
        </pc:picChg>
      </pc:sldChg>
      <pc:sldChg chg="modSp new add del mod">
        <pc:chgData name="Dettwiler, Lukas (ITSBL)" userId="39c4e514-8a2c-4c53-8e52-0c30335d7f00" providerId="ADAL" clId="{9D8B63C2-ED47-684A-BFDA-E02504BC2002}" dt="2022-05-03T11:41:30.727" v="1048" actId="20577"/>
        <pc:sldMkLst>
          <pc:docMk/>
          <pc:sldMk cId="1302214331" sldId="407"/>
        </pc:sldMkLst>
        <pc:spChg chg="mod">
          <ac:chgData name="Dettwiler, Lukas (ITSBL)" userId="39c4e514-8a2c-4c53-8e52-0c30335d7f00" providerId="ADAL" clId="{9D8B63C2-ED47-684A-BFDA-E02504BC2002}" dt="2022-05-03T11:39:18.661" v="870" actId="20577"/>
          <ac:spMkLst>
            <pc:docMk/>
            <pc:sldMk cId="1302214331" sldId="407"/>
            <ac:spMk id="3" creationId="{49B2029C-A98D-CF41-AE86-C2B74A1ABD74}"/>
          </ac:spMkLst>
        </pc:spChg>
        <pc:spChg chg="mod">
          <ac:chgData name="Dettwiler, Lukas (ITSBL)" userId="39c4e514-8a2c-4c53-8e52-0c30335d7f00" providerId="ADAL" clId="{9D8B63C2-ED47-684A-BFDA-E02504BC2002}" dt="2022-05-03T11:41:30.727" v="1048" actId="20577"/>
          <ac:spMkLst>
            <pc:docMk/>
            <pc:sldMk cId="1302214331" sldId="407"/>
            <ac:spMk id="4" creationId="{B16FEEE5-CF21-DB45-AF79-ACCBC08B9AE1}"/>
          </ac:spMkLst>
        </pc:spChg>
      </pc:sldChg>
      <pc:sldChg chg="addSp modSp add mod">
        <pc:chgData name="Dettwiler, Lukas (ITSBL)" userId="39c4e514-8a2c-4c53-8e52-0c30335d7f00" providerId="ADAL" clId="{9D8B63C2-ED47-684A-BFDA-E02504BC2002}" dt="2022-05-03T12:53:46.579" v="1698" actId="1038"/>
        <pc:sldMkLst>
          <pc:docMk/>
          <pc:sldMk cId="1237138432" sldId="408"/>
        </pc:sldMkLst>
        <pc:spChg chg="mod">
          <ac:chgData name="Dettwiler, Lukas (ITSBL)" userId="39c4e514-8a2c-4c53-8e52-0c30335d7f00" providerId="ADAL" clId="{9D8B63C2-ED47-684A-BFDA-E02504BC2002}" dt="2022-05-03T11:50:42.283" v="1063"/>
          <ac:spMkLst>
            <pc:docMk/>
            <pc:sldMk cId="1237138432" sldId="408"/>
            <ac:spMk id="3" creationId="{49B2029C-A98D-CF41-AE86-C2B74A1ABD74}"/>
          </ac:spMkLst>
        </pc:spChg>
        <pc:spChg chg="mod">
          <ac:chgData name="Dettwiler, Lukas (ITSBL)" userId="39c4e514-8a2c-4c53-8e52-0c30335d7f00" providerId="ADAL" clId="{9D8B63C2-ED47-684A-BFDA-E02504BC2002}" dt="2022-05-03T12:48:15.893" v="1596" actId="113"/>
          <ac:spMkLst>
            <pc:docMk/>
            <pc:sldMk cId="1237138432" sldId="408"/>
            <ac:spMk id="4" creationId="{B16FEEE5-CF21-DB45-AF79-ACCBC08B9AE1}"/>
          </ac:spMkLst>
        </pc:spChg>
        <pc:spChg chg="add mod">
          <ac:chgData name="Dettwiler, Lukas (ITSBL)" userId="39c4e514-8a2c-4c53-8e52-0c30335d7f00" providerId="ADAL" clId="{9D8B63C2-ED47-684A-BFDA-E02504BC2002}" dt="2022-05-03T12:48:41.509" v="1599" actId="167"/>
          <ac:spMkLst>
            <pc:docMk/>
            <pc:sldMk cId="1237138432" sldId="408"/>
            <ac:spMk id="7" creationId="{216342EB-04A2-EF4A-8D0F-92E1C4EC8878}"/>
          </ac:spMkLst>
        </pc:spChg>
        <pc:spChg chg="add mod">
          <ac:chgData name="Dettwiler, Lukas (ITSBL)" userId="39c4e514-8a2c-4c53-8e52-0c30335d7f00" providerId="ADAL" clId="{9D8B63C2-ED47-684A-BFDA-E02504BC2002}" dt="2022-05-03T12:49:02.899" v="1614" actId="1038"/>
          <ac:spMkLst>
            <pc:docMk/>
            <pc:sldMk cId="1237138432" sldId="408"/>
            <ac:spMk id="10" creationId="{D8CEE394-B9FC-3B43-A6A8-D2F47A6B70AE}"/>
          </ac:spMkLst>
        </pc:spChg>
        <pc:picChg chg="add mod">
          <ac:chgData name="Dettwiler, Lukas (ITSBL)" userId="39c4e514-8a2c-4c53-8e52-0c30335d7f00" providerId="ADAL" clId="{9D8B63C2-ED47-684A-BFDA-E02504BC2002}" dt="2022-05-03T12:48:41.509" v="1599" actId="167"/>
          <ac:picMkLst>
            <pc:docMk/>
            <pc:sldMk cId="1237138432" sldId="408"/>
            <ac:picMk id="5" creationId="{0DADC791-BFB2-9F42-B6C8-6951C802DA29}"/>
          </ac:picMkLst>
        </pc:picChg>
        <pc:picChg chg="add mod">
          <ac:chgData name="Dettwiler, Lukas (ITSBL)" userId="39c4e514-8a2c-4c53-8e52-0c30335d7f00" providerId="ADAL" clId="{9D8B63C2-ED47-684A-BFDA-E02504BC2002}" dt="2022-05-03T12:48:41.509" v="1599" actId="167"/>
          <ac:picMkLst>
            <pc:docMk/>
            <pc:sldMk cId="1237138432" sldId="408"/>
            <ac:picMk id="6" creationId="{10747237-FD79-AB48-BB9D-A52A82D00125}"/>
          </ac:picMkLst>
        </pc:picChg>
        <pc:picChg chg="add mod">
          <ac:chgData name="Dettwiler, Lukas (ITSBL)" userId="39c4e514-8a2c-4c53-8e52-0c30335d7f00" providerId="ADAL" clId="{9D8B63C2-ED47-684A-BFDA-E02504BC2002}" dt="2022-05-03T12:49:02.899" v="1614" actId="1038"/>
          <ac:picMkLst>
            <pc:docMk/>
            <pc:sldMk cId="1237138432" sldId="408"/>
            <ac:picMk id="8" creationId="{3D2E30E0-0CE2-0941-8E87-960F182D5B2C}"/>
          </ac:picMkLst>
        </pc:picChg>
        <pc:picChg chg="add mod">
          <ac:chgData name="Dettwiler, Lukas (ITSBL)" userId="39c4e514-8a2c-4c53-8e52-0c30335d7f00" providerId="ADAL" clId="{9D8B63C2-ED47-684A-BFDA-E02504BC2002}" dt="2022-05-03T12:53:46.579" v="1698" actId="1038"/>
          <ac:picMkLst>
            <pc:docMk/>
            <pc:sldMk cId="1237138432" sldId="408"/>
            <ac:picMk id="9" creationId="{B1F7FD90-7DCA-E54D-AD73-15B33783F180}"/>
          </ac:picMkLst>
        </pc:picChg>
      </pc:sldChg>
      <pc:sldChg chg="addSp delSp modSp new mod">
        <pc:chgData name="Dettwiler, Lukas (ITSBL)" userId="39c4e514-8a2c-4c53-8e52-0c30335d7f00" providerId="ADAL" clId="{9D8B63C2-ED47-684A-BFDA-E02504BC2002}" dt="2022-05-03T12:49:29.268" v="1627" actId="20577"/>
        <pc:sldMkLst>
          <pc:docMk/>
          <pc:sldMk cId="2408870338" sldId="409"/>
        </pc:sldMkLst>
        <pc:spChg chg="mod">
          <ac:chgData name="Dettwiler, Lukas (ITSBL)" userId="39c4e514-8a2c-4c53-8e52-0c30335d7f00" providerId="ADAL" clId="{9D8B63C2-ED47-684A-BFDA-E02504BC2002}" dt="2022-05-03T11:52:49.728" v="1111" actId="20577"/>
          <ac:spMkLst>
            <pc:docMk/>
            <pc:sldMk cId="2408870338" sldId="409"/>
            <ac:spMk id="3" creationId="{030BD4A6-63D0-0243-B7D3-502957B6F8E3}"/>
          </ac:spMkLst>
        </pc:spChg>
        <pc:spChg chg="mod">
          <ac:chgData name="Dettwiler, Lukas (ITSBL)" userId="39c4e514-8a2c-4c53-8e52-0c30335d7f00" providerId="ADAL" clId="{9D8B63C2-ED47-684A-BFDA-E02504BC2002}" dt="2022-05-03T12:49:29.268" v="1627" actId="20577"/>
          <ac:spMkLst>
            <pc:docMk/>
            <pc:sldMk cId="2408870338" sldId="409"/>
            <ac:spMk id="4" creationId="{72086A64-2CB8-BE4E-AEB2-7EC64A0B0661}"/>
          </ac:spMkLst>
        </pc:spChg>
        <pc:spChg chg="add del mod">
          <ac:chgData name="Dettwiler, Lukas (ITSBL)" userId="39c4e514-8a2c-4c53-8e52-0c30335d7f00" providerId="ADAL" clId="{9D8B63C2-ED47-684A-BFDA-E02504BC2002}" dt="2022-05-03T12:49:22.679" v="1619" actId="478"/>
          <ac:spMkLst>
            <pc:docMk/>
            <pc:sldMk cId="2408870338" sldId="409"/>
            <ac:spMk id="10" creationId="{5A11C516-30E9-AD4B-A774-0062660A78A0}"/>
          </ac:spMkLst>
        </pc:spChg>
        <pc:spChg chg="add del mod">
          <ac:chgData name="Dettwiler, Lukas (ITSBL)" userId="39c4e514-8a2c-4c53-8e52-0c30335d7f00" providerId="ADAL" clId="{9D8B63C2-ED47-684A-BFDA-E02504BC2002}" dt="2022-05-03T12:49:25.637" v="1621" actId="478"/>
          <ac:spMkLst>
            <pc:docMk/>
            <pc:sldMk cId="2408870338" sldId="409"/>
            <ac:spMk id="11" creationId="{0FD64B62-7F23-EB47-878D-47B9960476A3}"/>
          </ac:spMkLst>
        </pc:spChg>
        <pc:picChg chg="add del mod">
          <ac:chgData name="Dettwiler, Lukas (ITSBL)" userId="39c4e514-8a2c-4c53-8e52-0c30335d7f00" providerId="ADAL" clId="{9D8B63C2-ED47-684A-BFDA-E02504BC2002}" dt="2022-05-03T12:49:18.894" v="1616" actId="478"/>
          <ac:picMkLst>
            <pc:docMk/>
            <pc:sldMk cId="2408870338" sldId="409"/>
            <ac:picMk id="5" creationId="{66E764FB-CF4D-8C40-8B8C-A62093CE8A13}"/>
          </ac:picMkLst>
        </pc:picChg>
        <pc:picChg chg="add del">
          <ac:chgData name="Dettwiler, Lukas (ITSBL)" userId="39c4e514-8a2c-4c53-8e52-0c30335d7f00" providerId="ADAL" clId="{9D8B63C2-ED47-684A-BFDA-E02504BC2002}" dt="2022-05-03T12:44:24.899" v="1516" actId="478"/>
          <ac:picMkLst>
            <pc:docMk/>
            <pc:sldMk cId="2408870338" sldId="409"/>
            <ac:picMk id="6" creationId="{E17AB0E8-9221-AD4C-9DE0-83F4305614C4}"/>
          </ac:picMkLst>
        </pc:picChg>
        <pc:picChg chg="add del mod">
          <ac:chgData name="Dettwiler, Lukas (ITSBL)" userId="39c4e514-8a2c-4c53-8e52-0c30335d7f00" providerId="ADAL" clId="{9D8B63C2-ED47-684A-BFDA-E02504BC2002}" dt="2022-05-03T12:49:27.164" v="1623" actId="478"/>
          <ac:picMkLst>
            <pc:docMk/>
            <pc:sldMk cId="2408870338" sldId="409"/>
            <ac:picMk id="8" creationId="{656B28D0-598E-084B-A68B-EBB0FB18E4C1}"/>
          </ac:picMkLst>
        </pc:picChg>
        <pc:picChg chg="add del mod">
          <ac:chgData name="Dettwiler, Lukas (ITSBL)" userId="39c4e514-8a2c-4c53-8e52-0c30335d7f00" providerId="ADAL" clId="{9D8B63C2-ED47-684A-BFDA-E02504BC2002}" dt="2022-05-03T12:49:19.593" v="1617" actId="478"/>
          <ac:picMkLst>
            <pc:docMk/>
            <pc:sldMk cId="2408870338" sldId="409"/>
            <ac:picMk id="9" creationId="{6C1D4A7B-FD0F-A741-BE6F-EEF87146F9CB}"/>
          </ac:picMkLst>
        </pc:picChg>
        <pc:picChg chg="add del mod">
          <ac:chgData name="Dettwiler, Lukas (ITSBL)" userId="39c4e514-8a2c-4c53-8e52-0c30335d7f00" providerId="ADAL" clId="{9D8B63C2-ED47-684A-BFDA-E02504BC2002}" dt="2022-05-03T12:49:26.661" v="1622" actId="478"/>
          <ac:picMkLst>
            <pc:docMk/>
            <pc:sldMk cId="2408870338" sldId="409"/>
            <ac:picMk id="13" creationId="{4845D36D-F83F-C441-9010-37181D228CC3}"/>
          </ac:picMkLst>
        </pc:picChg>
      </pc:sldChg>
      <pc:sldChg chg="modSp add mod">
        <pc:chgData name="Dettwiler, Lukas (ITSBL)" userId="39c4e514-8a2c-4c53-8e52-0c30335d7f00" providerId="ADAL" clId="{9D8B63C2-ED47-684A-BFDA-E02504BC2002}" dt="2022-05-03T12:02:43.977" v="1403" actId="20577"/>
        <pc:sldMkLst>
          <pc:docMk/>
          <pc:sldMk cId="1346487750" sldId="410"/>
        </pc:sldMkLst>
        <pc:spChg chg="mod">
          <ac:chgData name="Dettwiler, Lukas (ITSBL)" userId="39c4e514-8a2c-4c53-8e52-0c30335d7f00" providerId="ADAL" clId="{9D8B63C2-ED47-684A-BFDA-E02504BC2002}" dt="2022-05-03T11:54:55.739" v="1228" actId="20577"/>
          <ac:spMkLst>
            <pc:docMk/>
            <pc:sldMk cId="1346487750" sldId="410"/>
            <ac:spMk id="3" creationId="{030BD4A6-63D0-0243-B7D3-502957B6F8E3}"/>
          </ac:spMkLst>
        </pc:spChg>
        <pc:spChg chg="mod">
          <ac:chgData name="Dettwiler, Lukas (ITSBL)" userId="39c4e514-8a2c-4c53-8e52-0c30335d7f00" providerId="ADAL" clId="{9D8B63C2-ED47-684A-BFDA-E02504BC2002}" dt="2022-05-03T12:02:43.977" v="1403" actId="20577"/>
          <ac:spMkLst>
            <pc:docMk/>
            <pc:sldMk cId="1346487750" sldId="410"/>
            <ac:spMk id="4" creationId="{72086A64-2CB8-BE4E-AEB2-7EC64A0B0661}"/>
          </ac:spMkLst>
        </pc:spChg>
      </pc:sldChg>
      <pc:sldChg chg="modSp new mod">
        <pc:chgData name="Dettwiler, Lukas (ITSBL)" userId="39c4e514-8a2c-4c53-8e52-0c30335d7f00" providerId="ADAL" clId="{9D8B63C2-ED47-684A-BFDA-E02504BC2002}" dt="2022-05-03T12:01:04.683" v="1386" actId="27636"/>
        <pc:sldMkLst>
          <pc:docMk/>
          <pc:sldMk cId="4290716062" sldId="411"/>
        </pc:sldMkLst>
        <pc:spChg chg="mod">
          <ac:chgData name="Dettwiler, Lukas (ITSBL)" userId="39c4e514-8a2c-4c53-8e52-0c30335d7f00" providerId="ADAL" clId="{9D8B63C2-ED47-684A-BFDA-E02504BC2002}" dt="2022-05-03T11:57:22.134" v="1241" actId="20577"/>
          <ac:spMkLst>
            <pc:docMk/>
            <pc:sldMk cId="4290716062" sldId="411"/>
            <ac:spMk id="3" creationId="{38FA260C-6754-D340-BBCB-5A50364D8B32}"/>
          </ac:spMkLst>
        </pc:spChg>
        <pc:spChg chg="mod">
          <ac:chgData name="Dettwiler, Lukas (ITSBL)" userId="39c4e514-8a2c-4c53-8e52-0c30335d7f00" providerId="ADAL" clId="{9D8B63C2-ED47-684A-BFDA-E02504BC2002}" dt="2022-05-03T12:01:04.683" v="1386" actId="27636"/>
          <ac:spMkLst>
            <pc:docMk/>
            <pc:sldMk cId="4290716062" sldId="411"/>
            <ac:spMk id="4" creationId="{E500FB97-C141-9849-A715-B3398786E640}"/>
          </ac:spMkLst>
        </pc:spChg>
      </pc:sldChg>
      <pc:sldChg chg="modSp add mod">
        <pc:chgData name="Dettwiler, Lukas (ITSBL)" userId="39c4e514-8a2c-4c53-8e52-0c30335d7f00" providerId="ADAL" clId="{9D8B63C2-ED47-684A-BFDA-E02504BC2002}" dt="2022-05-03T12:01:37.476" v="1388" actId="20577"/>
        <pc:sldMkLst>
          <pc:docMk/>
          <pc:sldMk cId="3900807125" sldId="412"/>
        </pc:sldMkLst>
        <pc:spChg chg="mod">
          <ac:chgData name="Dettwiler, Lukas (ITSBL)" userId="39c4e514-8a2c-4c53-8e52-0c30335d7f00" providerId="ADAL" clId="{9D8B63C2-ED47-684A-BFDA-E02504BC2002}" dt="2022-05-03T12:01:37.476" v="1388" actId="20577"/>
          <ac:spMkLst>
            <pc:docMk/>
            <pc:sldMk cId="3900807125" sldId="412"/>
            <ac:spMk id="4" creationId="{72086A64-2CB8-BE4E-AEB2-7EC64A0B0661}"/>
          </ac:spMkLst>
        </pc:spChg>
      </pc:sldChg>
      <pc:sldChg chg="modSp new mod">
        <pc:chgData name="Dettwiler, Lukas (ITSBL)" userId="39c4e514-8a2c-4c53-8e52-0c30335d7f00" providerId="ADAL" clId="{9D8B63C2-ED47-684A-BFDA-E02504BC2002}" dt="2022-05-03T13:16:34.946" v="1801" actId="113"/>
        <pc:sldMkLst>
          <pc:docMk/>
          <pc:sldMk cId="310839242" sldId="413"/>
        </pc:sldMkLst>
        <pc:spChg chg="mod">
          <ac:chgData name="Dettwiler, Lukas (ITSBL)" userId="39c4e514-8a2c-4c53-8e52-0c30335d7f00" providerId="ADAL" clId="{9D8B63C2-ED47-684A-BFDA-E02504BC2002}" dt="2022-05-03T12:03:38.512" v="1408" actId="207"/>
          <ac:spMkLst>
            <pc:docMk/>
            <pc:sldMk cId="310839242" sldId="413"/>
            <ac:spMk id="2" creationId="{66D61E4D-420C-F64D-9795-F00824CA86CE}"/>
          </ac:spMkLst>
        </pc:spChg>
        <pc:spChg chg="mod">
          <ac:chgData name="Dettwiler, Lukas (ITSBL)" userId="39c4e514-8a2c-4c53-8e52-0c30335d7f00" providerId="ADAL" clId="{9D8B63C2-ED47-684A-BFDA-E02504BC2002}" dt="2022-05-03T13:16:34.946" v="1801" actId="113"/>
          <ac:spMkLst>
            <pc:docMk/>
            <pc:sldMk cId="310839242" sldId="413"/>
            <ac:spMk id="3" creationId="{547F9664-9E2D-DA4B-930E-6958B72409F5}"/>
          </ac:spMkLst>
        </pc:spChg>
      </pc:sldChg>
      <pc:sldChg chg="modSp new mod">
        <pc:chgData name="Dettwiler, Lukas (ITSBL)" userId="39c4e514-8a2c-4c53-8e52-0c30335d7f00" providerId="ADAL" clId="{9D8B63C2-ED47-684A-BFDA-E02504BC2002}" dt="2022-05-03T12:32:23.845" v="1436" actId="20577"/>
        <pc:sldMkLst>
          <pc:docMk/>
          <pc:sldMk cId="1964171628" sldId="414"/>
        </pc:sldMkLst>
        <pc:spChg chg="mod">
          <ac:chgData name="Dettwiler, Lukas (ITSBL)" userId="39c4e514-8a2c-4c53-8e52-0c30335d7f00" providerId="ADAL" clId="{9D8B63C2-ED47-684A-BFDA-E02504BC2002}" dt="2022-05-03T12:04:10.856" v="1411" actId="20577"/>
          <ac:spMkLst>
            <pc:docMk/>
            <pc:sldMk cId="1964171628" sldId="414"/>
            <ac:spMk id="3" creationId="{60EA94FB-86F9-4647-A596-64DF27AAB8C7}"/>
          </ac:spMkLst>
        </pc:spChg>
        <pc:spChg chg="mod">
          <ac:chgData name="Dettwiler, Lukas (ITSBL)" userId="39c4e514-8a2c-4c53-8e52-0c30335d7f00" providerId="ADAL" clId="{9D8B63C2-ED47-684A-BFDA-E02504BC2002}" dt="2022-05-03T12:32:23.845" v="1436" actId="20577"/>
          <ac:spMkLst>
            <pc:docMk/>
            <pc:sldMk cId="1964171628" sldId="414"/>
            <ac:spMk id="4" creationId="{66E8F9EB-4F92-9E43-AE5F-293663B59BA8}"/>
          </ac:spMkLst>
        </pc:spChg>
      </pc:sldChg>
      <pc:sldChg chg="addSp modSp new del mod">
        <pc:chgData name="Dettwiler, Lukas (ITSBL)" userId="39c4e514-8a2c-4c53-8e52-0c30335d7f00" providerId="ADAL" clId="{9D8B63C2-ED47-684A-BFDA-E02504BC2002}" dt="2022-05-03T12:37:03.830" v="1479" actId="2696"/>
        <pc:sldMkLst>
          <pc:docMk/>
          <pc:sldMk cId="3275535486" sldId="415"/>
        </pc:sldMkLst>
        <pc:picChg chg="add mod">
          <ac:chgData name="Dettwiler, Lukas (ITSBL)" userId="39c4e514-8a2c-4c53-8e52-0c30335d7f00" providerId="ADAL" clId="{9D8B63C2-ED47-684A-BFDA-E02504BC2002}" dt="2022-05-03T12:32:37.732" v="1440" actId="962"/>
          <ac:picMkLst>
            <pc:docMk/>
            <pc:sldMk cId="3275535486" sldId="415"/>
            <ac:picMk id="6" creationId="{042E1420-EB7F-4C4D-94C0-1B247CB5D5B6}"/>
          </ac:picMkLst>
        </pc:picChg>
      </pc:sldChg>
      <pc:sldChg chg="add">
        <pc:chgData name="Dettwiler, Lukas (ITSBL)" userId="39c4e514-8a2c-4c53-8e52-0c30335d7f00" providerId="ADAL" clId="{9D8B63C2-ED47-684A-BFDA-E02504BC2002}" dt="2022-05-03T12:37:06.958" v="1480"/>
        <pc:sldMkLst>
          <pc:docMk/>
          <pc:sldMk cId="3421899674" sldId="415"/>
        </pc:sldMkLst>
      </pc:sldChg>
      <pc:sldChg chg="add">
        <pc:chgData name="Dettwiler, Lukas (ITSBL)" userId="39c4e514-8a2c-4c53-8e52-0c30335d7f00" providerId="ADAL" clId="{9D8B63C2-ED47-684A-BFDA-E02504BC2002}" dt="2022-05-03T12:37:06.958" v="1480"/>
        <pc:sldMkLst>
          <pc:docMk/>
          <pc:sldMk cId="655294648" sldId="416"/>
        </pc:sldMkLst>
      </pc:sldChg>
      <pc:sldChg chg="addSp delSp modSp new del mod">
        <pc:chgData name="Dettwiler, Lukas (ITSBL)" userId="39c4e514-8a2c-4c53-8e52-0c30335d7f00" providerId="ADAL" clId="{9D8B63C2-ED47-684A-BFDA-E02504BC2002}" dt="2022-05-03T12:37:03.830" v="1479" actId="2696"/>
        <pc:sldMkLst>
          <pc:docMk/>
          <pc:sldMk cId="805059693" sldId="416"/>
        </pc:sldMkLst>
        <pc:spChg chg="add del mod">
          <ac:chgData name="Dettwiler, Lukas (ITSBL)" userId="39c4e514-8a2c-4c53-8e52-0c30335d7f00" providerId="ADAL" clId="{9D8B63C2-ED47-684A-BFDA-E02504BC2002}" dt="2022-05-03T12:34:33.471" v="1461"/>
          <ac:spMkLst>
            <pc:docMk/>
            <pc:sldMk cId="805059693" sldId="416"/>
            <ac:spMk id="7" creationId="{7047B634-9056-6F43-934E-BE47F892725C}"/>
          </ac:spMkLst>
        </pc:spChg>
        <pc:spChg chg="add del mod">
          <ac:chgData name="Dettwiler, Lukas (ITSBL)" userId="39c4e514-8a2c-4c53-8e52-0c30335d7f00" providerId="ADAL" clId="{9D8B63C2-ED47-684A-BFDA-E02504BC2002}" dt="2022-05-03T12:35:06.323" v="1467" actId="478"/>
          <ac:spMkLst>
            <pc:docMk/>
            <pc:sldMk cId="805059693" sldId="416"/>
            <ac:spMk id="8" creationId="{3F67CB36-A481-6E46-A33B-5B3953983A4C}"/>
          </ac:spMkLst>
        </pc:spChg>
        <pc:spChg chg="add del mod">
          <ac:chgData name="Dettwiler, Lukas (ITSBL)" userId="39c4e514-8a2c-4c53-8e52-0c30335d7f00" providerId="ADAL" clId="{9D8B63C2-ED47-684A-BFDA-E02504BC2002}" dt="2022-05-03T12:36:22.117" v="1478" actId="478"/>
          <ac:spMkLst>
            <pc:docMk/>
            <pc:sldMk cId="805059693" sldId="416"/>
            <ac:spMk id="9" creationId="{BAE3A64A-90E6-0045-8B79-00E4504193E4}"/>
          </ac:spMkLst>
        </pc:spChg>
        <pc:picChg chg="add mod">
          <ac:chgData name="Dettwiler, Lukas (ITSBL)" userId="39c4e514-8a2c-4c53-8e52-0c30335d7f00" providerId="ADAL" clId="{9D8B63C2-ED47-684A-BFDA-E02504BC2002}" dt="2022-05-03T12:35:27.405" v="1472" actId="1076"/>
          <ac:picMkLst>
            <pc:docMk/>
            <pc:sldMk cId="805059693" sldId="416"/>
            <ac:picMk id="6" creationId="{063593B4-454B-B947-8955-48D4EA1E5B89}"/>
          </ac:picMkLst>
        </pc:picChg>
        <pc:cxnChg chg="add mod">
          <ac:chgData name="Dettwiler, Lukas (ITSBL)" userId="39c4e514-8a2c-4c53-8e52-0c30335d7f00" providerId="ADAL" clId="{9D8B63C2-ED47-684A-BFDA-E02504BC2002}" dt="2022-05-03T12:36:18.687" v="1477" actId="692"/>
          <ac:cxnSpMkLst>
            <pc:docMk/>
            <pc:sldMk cId="805059693" sldId="416"/>
            <ac:cxnSpMk id="11" creationId="{A1044F0E-349E-BC4D-88A5-32A2A78D814F}"/>
          </ac:cxnSpMkLst>
        </pc:cxnChg>
      </pc:sldChg>
      <pc:sldChg chg="addSp delSp modSp new del mod">
        <pc:chgData name="Dettwiler, Lukas (ITSBL)" userId="39c4e514-8a2c-4c53-8e52-0c30335d7f00" providerId="ADAL" clId="{9D8B63C2-ED47-684A-BFDA-E02504BC2002}" dt="2022-05-03T12:37:03.830" v="1479" actId="2696"/>
        <pc:sldMkLst>
          <pc:docMk/>
          <pc:sldMk cId="1431337480" sldId="417"/>
        </pc:sldMkLst>
        <pc:spChg chg="add del mod">
          <ac:chgData name="Dettwiler, Lukas (ITSBL)" userId="39c4e514-8a2c-4c53-8e52-0c30335d7f00" providerId="ADAL" clId="{9D8B63C2-ED47-684A-BFDA-E02504BC2002}" dt="2022-05-03T12:35:14.583" v="1470" actId="478"/>
          <ac:spMkLst>
            <pc:docMk/>
            <pc:sldMk cId="1431337480" sldId="417"/>
            <ac:spMk id="9" creationId="{A5B30DEA-1453-F546-BCB3-293CDE47A615}"/>
          </ac:spMkLst>
        </pc:spChg>
        <pc:spChg chg="add del mod">
          <ac:chgData name="Dettwiler, Lukas (ITSBL)" userId="39c4e514-8a2c-4c53-8e52-0c30335d7f00" providerId="ADAL" clId="{9D8B63C2-ED47-684A-BFDA-E02504BC2002}" dt="2022-05-03T12:35:13.630" v="1469" actId="478"/>
          <ac:spMkLst>
            <pc:docMk/>
            <pc:sldMk cId="1431337480" sldId="417"/>
            <ac:spMk id="10" creationId="{1ECE93F2-EA66-9040-B6C1-814209860CFD}"/>
          </ac:spMkLst>
        </pc:spChg>
        <pc:spChg chg="add mod">
          <ac:chgData name="Dettwiler, Lukas (ITSBL)" userId="39c4e514-8a2c-4c53-8e52-0c30335d7f00" providerId="ADAL" clId="{9D8B63C2-ED47-684A-BFDA-E02504BC2002}" dt="2022-05-03T12:33:47.419" v="1454" actId="571"/>
          <ac:spMkLst>
            <pc:docMk/>
            <pc:sldMk cId="1431337480" sldId="417"/>
            <ac:spMk id="11" creationId="{2FF0EE41-661A-864B-A43C-1606CD705FDB}"/>
          </ac:spMkLst>
        </pc:spChg>
        <pc:spChg chg="add del mod">
          <ac:chgData name="Dettwiler, Lukas (ITSBL)" userId="39c4e514-8a2c-4c53-8e52-0c30335d7f00" providerId="ADAL" clId="{9D8B63C2-ED47-684A-BFDA-E02504BC2002}" dt="2022-05-03T12:34:36.941" v="1462" actId="21"/>
          <ac:spMkLst>
            <pc:docMk/>
            <pc:sldMk cId="1431337480" sldId="417"/>
            <ac:spMk id="12" creationId="{4E16BB17-1A3C-BE4E-8686-63807BCADECD}"/>
          </ac:spMkLst>
        </pc:spChg>
        <pc:picChg chg="add del mod">
          <ac:chgData name="Dettwiler, Lukas (ITSBL)" userId="39c4e514-8a2c-4c53-8e52-0c30335d7f00" providerId="ADAL" clId="{9D8B63C2-ED47-684A-BFDA-E02504BC2002}" dt="2022-05-03T12:32:57.965" v="1445" actId="478"/>
          <ac:picMkLst>
            <pc:docMk/>
            <pc:sldMk cId="1431337480" sldId="417"/>
            <ac:picMk id="6" creationId="{58F98F20-FC75-C448-A6F8-AF2D6785BF31}"/>
          </ac:picMkLst>
        </pc:picChg>
        <pc:picChg chg="add mod">
          <ac:chgData name="Dettwiler, Lukas (ITSBL)" userId="39c4e514-8a2c-4c53-8e52-0c30335d7f00" providerId="ADAL" clId="{9D8B63C2-ED47-684A-BFDA-E02504BC2002}" dt="2022-05-03T12:33:10.612" v="1447" actId="208"/>
          <ac:picMkLst>
            <pc:docMk/>
            <pc:sldMk cId="1431337480" sldId="417"/>
            <ac:picMk id="8" creationId="{B03A9040-9E4F-3742-AC55-FEC164A57F5A}"/>
          </ac:picMkLst>
        </pc:picChg>
      </pc:sldChg>
      <pc:sldChg chg="add">
        <pc:chgData name="Dettwiler, Lukas (ITSBL)" userId="39c4e514-8a2c-4c53-8e52-0c30335d7f00" providerId="ADAL" clId="{9D8B63C2-ED47-684A-BFDA-E02504BC2002}" dt="2022-05-03T12:37:06.958" v="1480"/>
        <pc:sldMkLst>
          <pc:docMk/>
          <pc:sldMk cId="3818572429" sldId="417"/>
        </pc:sldMkLst>
      </pc:sldChg>
      <pc:sldChg chg="add del">
        <pc:chgData name="Dettwiler, Lukas (ITSBL)" userId="39c4e514-8a2c-4c53-8e52-0c30335d7f00" providerId="ADAL" clId="{9D8B63C2-ED47-684A-BFDA-E02504BC2002}" dt="2022-05-03T12:37:03.830" v="1479" actId="2696"/>
        <pc:sldMkLst>
          <pc:docMk/>
          <pc:sldMk cId="857900562" sldId="418"/>
        </pc:sldMkLst>
      </pc:sldChg>
      <pc:sldChg chg="add">
        <pc:chgData name="Dettwiler, Lukas (ITSBL)" userId="39c4e514-8a2c-4c53-8e52-0c30335d7f00" providerId="ADAL" clId="{9D8B63C2-ED47-684A-BFDA-E02504BC2002}" dt="2022-05-03T12:37:06.958" v="1480"/>
        <pc:sldMkLst>
          <pc:docMk/>
          <pc:sldMk cId="3340153042" sldId="418"/>
        </pc:sldMkLst>
      </pc:sldChg>
      <pc:sldChg chg="addSp modSp new add del mod">
        <pc:chgData name="Dettwiler, Lukas (ITSBL)" userId="39c4e514-8a2c-4c53-8e52-0c30335d7f00" providerId="ADAL" clId="{9D8B63C2-ED47-684A-BFDA-E02504BC2002}" dt="2022-05-03T14:20:43.264" v="1966" actId="1076"/>
        <pc:sldMkLst>
          <pc:docMk/>
          <pc:sldMk cId="1943654632" sldId="419"/>
        </pc:sldMkLst>
        <pc:spChg chg="mod">
          <ac:chgData name="Dettwiler, Lukas (ITSBL)" userId="39c4e514-8a2c-4c53-8e52-0c30335d7f00" providerId="ADAL" clId="{9D8B63C2-ED47-684A-BFDA-E02504BC2002}" dt="2022-05-03T12:51:29.333" v="1690" actId="20577"/>
          <ac:spMkLst>
            <pc:docMk/>
            <pc:sldMk cId="1943654632" sldId="419"/>
            <ac:spMk id="3" creationId="{F870DAD3-DFC9-F245-B254-F2455AE2005F}"/>
          </ac:spMkLst>
        </pc:spChg>
        <pc:spChg chg="mod">
          <ac:chgData name="Dettwiler, Lukas (ITSBL)" userId="39c4e514-8a2c-4c53-8e52-0c30335d7f00" providerId="ADAL" clId="{9D8B63C2-ED47-684A-BFDA-E02504BC2002}" dt="2022-05-03T12:51:20.798" v="1679" actId="113"/>
          <ac:spMkLst>
            <pc:docMk/>
            <pc:sldMk cId="1943654632" sldId="419"/>
            <ac:spMk id="4" creationId="{ECD3ACCD-D4F4-6F44-BAA3-780F49F7AF80}"/>
          </ac:spMkLst>
        </pc:spChg>
        <pc:picChg chg="add mod">
          <ac:chgData name="Dettwiler, Lukas (ITSBL)" userId="39c4e514-8a2c-4c53-8e52-0c30335d7f00" providerId="ADAL" clId="{9D8B63C2-ED47-684A-BFDA-E02504BC2002}" dt="2022-05-03T14:20:43.264" v="1966" actId="1076"/>
          <ac:picMkLst>
            <pc:docMk/>
            <pc:sldMk cId="1943654632" sldId="419"/>
            <ac:picMk id="6" creationId="{AE6E55E6-E966-5048-A5CD-DBA8D664AD5C}"/>
          </ac:picMkLst>
        </pc:picChg>
      </pc:sldChg>
      <pc:sldChg chg="addSp delSp modSp new del mod">
        <pc:chgData name="Dettwiler, Lukas (ITSBL)" userId="39c4e514-8a2c-4c53-8e52-0c30335d7f00" providerId="ADAL" clId="{9D8B63C2-ED47-684A-BFDA-E02504BC2002}" dt="2022-05-03T12:41:44.373" v="1493" actId="680"/>
        <pc:sldMkLst>
          <pc:docMk/>
          <pc:sldMk cId="1835919949" sldId="420"/>
        </pc:sldMkLst>
        <pc:picChg chg="add del mod">
          <ac:chgData name="Dettwiler, Lukas (ITSBL)" userId="39c4e514-8a2c-4c53-8e52-0c30335d7f00" providerId="ADAL" clId="{9D8B63C2-ED47-684A-BFDA-E02504BC2002}" dt="2022-05-03T12:41:43.642" v="1492"/>
          <ac:picMkLst>
            <pc:docMk/>
            <pc:sldMk cId="1835919949" sldId="420"/>
            <ac:picMk id="6" creationId="{7AA1E00D-FC9C-1449-8CAA-237A26D641B6}"/>
          </ac:picMkLst>
        </pc:picChg>
      </pc:sldChg>
      <pc:sldChg chg="addSp modSp new mod">
        <pc:chgData name="Dettwiler, Lukas (ITSBL)" userId="39c4e514-8a2c-4c53-8e52-0c30335d7f00" providerId="ADAL" clId="{9D8B63C2-ED47-684A-BFDA-E02504BC2002}" dt="2022-05-03T12:42:38.520" v="1511" actId="962"/>
        <pc:sldMkLst>
          <pc:docMk/>
          <pc:sldMk cId="3296875510" sldId="420"/>
        </pc:sldMkLst>
        <pc:picChg chg="add mod">
          <ac:chgData name="Dettwiler, Lukas (ITSBL)" userId="39c4e514-8a2c-4c53-8e52-0c30335d7f00" providerId="ADAL" clId="{9D8B63C2-ED47-684A-BFDA-E02504BC2002}" dt="2022-05-03T12:42:38.520" v="1511" actId="962"/>
          <ac:picMkLst>
            <pc:docMk/>
            <pc:sldMk cId="3296875510" sldId="420"/>
            <ac:picMk id="6" creationId="{506610AC-0EC1-2447-B8FF-98850CA4ED48}"/>
          </ac:picMkLst>
        </pc:picChg>
      </pc:sldChg>
      <pc:sldChg chg="add del">
        <pc:chgData name="Dettwiler, Lukas (ITSBL)" userId="39c4e514-8a2c-4c53-8e52-0c30335d7f00" providerId="ADAL" clId="{9D8B63C2-ED47-684A-BFDA-E02504BC2002}" dt="2022-05-03T12:49:10.601" v="1615" actId="2696"/>
        <pc:sldMkLst>
          <pc:docMk/>
          <pc:sldMk cId="1514878526" sldId="421"/>
        </pc:sldMkLst>
      </pc:sldChg>
      <pc:sldChg chg="addSp delSp modSp add mod delAnim modAnim">
        <pc:chgData name="Dettwiler, Lukas (ITSBL)" userId="39c4e514-8a2c-4c53-8e52-0c30335d7f00" providerId="ADAL" clId="{9D8B63C2-ED47-684A-BFDA-E02504BC2002}" dt="2022-05-03T12:57:38.841" v="1712"/>
        <pc:sldMkLst>
          <pc:docMk/>
          <pc:sldMk cId="1958060127" sldId="421"/>
        </pc:sldMkLst>
        <pc:spChg chg="del">
          <ac:chgData name="Dettwiler, Lukas (ITSBL)" userId="39c4e514-8a2c-4c53-8e52-0c30335d7f00" providerId="ADAL" clId="{9D8B63C2-ED47-684A-BFDA-E02504BC2002}" dt="2022-05-03T12:55:28.720" v="1700" actId="478"/>
          <ac:spMkLst>
            <pc:docMk/>
            <pc:sldMk cId="1958060127" sldId="421"/>
            <ac:spMk id="7" creationId="{65618153-1455-B74B-8D5B-52E376A12170}"/>
          </ac:spMkLst>
        </pc:spChg>
        <pc:spChg chg="del">
          <ac:chgData name="Dettwiler, Lukas (ITSBL)" userId="39c4e514-8a2c-4c53-8e52-0c30335d7f00" providerId="ADAL" clId="{9D8B63C2-ED47-684A-BFDA-E02504BC2002}" dt="2022-05-03T12:55:30.396" v="1701" actId="478"/>
          <ac:spMkLst>
            <pc:docMk/>
            <pc:sldMk cId="1958060127" sldId="421"/>
            <ac:spMk id="8" creationId="{F34596C3-6B40-C243-A922-8717C593800F}"/>
          </ac:spMkLst>
        </pc:spChg>
        <pc:spChg chg="add mod">
          <ac:chgData name="Dettwiler, Lukas (ITSBL)" userId="39c4e514-8a2c-4c53-8e52-0c30335d7f00" providerId="ADAL" clId="{9D8B63C2-ED47-684A-BFDA-E02504BC2002}" dt="2022-05-03T12:57:26.939" v="1711" actId="14100"/>
          <ac:spMkLst>
            <pc:docMk/>
            <pc:sldMk cId="1958060127" sldId="421"/>
            <ac:spMk id="10" creationId="{B880B66A-232F-034E-BA67-9FE100EA18C0}"/>
          </ac:spMkLst>
        </pc:spChg>
        <pc:picChg chg="add mod">
          <ac:chgData name="Dettwiler, Lukas (ITSBL)" userId="39c4e514-8a2c-4c53-8e52-0c30335d7f00" providerId="ADAL" clId="{9D8B63C2-ED47-684A-BFDA-E02504BC2002}" dt="2022-05-03T12:55:48.922" v="1705" actId="14100"/>
          <ac:picMkLst>
            <pc:docMk/>
            <pc:sldMk cId="1958060127" sldId="421"/>
            <ac:picMk id="9" creationId="{B242E659-675E-A34B-BE61-8D53E9AFA70F}"/>
          </ac:picMkLst>
        </pc:picChg>
      </pc:sldChg>
      <pc:sldChg chg="addSp delSp modSp new mod modAnim">
        <pc:chgData name="Dettwiler, Lukas (ITSBL)" userId="39c4e514-8a2c-4c53-8e52-0c30335d7f00" providerId="ADAL" clId="{9D8B63C2-ED47-684A-BFDA-E02504BC2002}" dt="2022-05-03T13:03:33.467" v="1729"/>
        <pc:sldMkLst>
          <pc:docMk/>
          <pc:sldMk cId="2731278190" sldId="422"/>
        </pc:sldMkLst>
        <pc:spChg chg="add mod">
          <ac:chgData name="Dettwiler, Lukas (ITSBL)" userId="39c4e514-8a2c-4c53-8e52-0c30335d7f00" providerId="ADAL" clId="{9D8B63C2-ED47-684A-BFDA-E02504BC2002}" dt="2022-05-03T13:03:30.369" v="1728" actId="1076"/>
          <ac:spMkLst>
            <pc:docMk/>
            <pc:sldMk cId="2731278190" sldId="422"/>
            <ac:spMk id="9" creationId="{4EE0CBC9-06DD-034B-8C8E-0CC3209B1CEF}"/>
          </ac:spMkLst>
        </pc:spChg>
        <pc:picChg chg="add del mod">
          <ac:chgData name="Dettwiler, Lukas (ITSBL)" userId="39c4e514-8a2c-4c53-8e52-0c30335d7f00" providerId="ADAL" clId="{9D8B63C2-ED47-684A-BFDA-E02504BC2002}" dt="2022-05-03T13:02:47.467" v="1722" actId="478"/>
          <ac:picMkLst>
            <pc:docMk/>
            <pc:sldMk cId="2731278190" sldId="422"/>
            <ac:picMk id="6" creationId="{429459D1-4F36-9146-8CC9-512B7F394F94}"/>
          </ac:picMkLst>
        </pc:picChg>
        <pc:picChg chg="add mod">
          <ac:chgData name="Dettwiler, Lukas (ITSBL)" userId="39c4e514-8a2c-4c53-8e52-0c30335d7f00" providerId="ADAL" clId="{9D8B63C2-ED47-684A-BFDA-E02504BC2002}" dt="2022-05-03T13:02:52.880" v="1723"/>
          <ac:picMkLst>
            <pc:docMk/>
            <pc:sldMk cId="2731278190" sldId="422"/>
            <ac:picMk id="8" creationId="{2773F142-DE01-9F43-8343-11914856951D}"/>
          </ac:picMkLst>
        </pc:picChg>
      </pc:sldChg>
      <pc:sldChg chg="addSp modSp new mod modAnim">
        <pc:chgData name="Dettwiler, Lukas (ITSBL)" userId="39c4e514-8a2c-4c53-8e52-0c30335d7f00" providerId="ADAL" clId="{9D8B63C2-ED47-684A-BFDA-E02504BC2002}" dt="2022-05-03T13:04:40.492" v="1736"/>
        <pc:sldMkLst>
          <pc:docMk/>
          <pc:sldMk cId="2672398395" sldId="423"/>
        </pc:sldMkLst>
        <pc:spChg chg="add mod">
          <ac:chgData name="Dettwiler, Lukas (ITSBL)" userId="39c4e514-8a2c-4c53-8e52-0c30335d7f00" providerId="ADAL" clId="{9D8B63C2-ED47-684A-BFDA-E02504BC2002}" dt="2022-05-03T13:03:57.077" v="1733" actId="14100"/>
          <ac:spMkLst>
            <pc:docMk/>
            <pc:sldMk cId="2672398395" sldId="423"/>
            <ac:spMk id="7" creationId="{71C4DC24-7AC9-B542-AB8F-76BC4837234E}"/>
          </ac:spMkLst>
        </pc:spChg>
        <pc:picChg chg="add mod">
          <ac:chgData name="Dettwiler, Lukas (ITSBL)" userId="39c4e514-8a2c-4c53-8e52-0c30335d7f00" providerId="ADAL" clId="{9D8B63C2-ED47-684A-BFDA-E02504BC2002}" dt="2022-05-03T13:03:02.635" v="1724"/>
          <ac:picMkLst>
            <pc:docMk/>
            <pc:sldMk cId="2672398395" sldId="423"/>
            <ac:picMk id="6" creationId="{D9722FCE-7808-F041-9D66-91AAE44475F8}"/>
          </ac:picMkLst>
        </pc:picChg>
      </pc:sldChg>
      <pc:sldChg chg="addSp modSp new">
        <pc:chgData name="Dettwiler, Lukas (ITSBL)" userId="39c4e514-8a2c-4c53-8e52-0c30335d7f00" providerId="ADAL" clId="{9D8B63C2-ED47-684A-BFDA-E02504BC2002}" dt="2022-05-03T13:03:10.038" v="1725"/>
        <pc:sldMkLst>
          <pc:docMk/>
          <pc:sldMk cId="3023037439" sldId="424"/>
        </pc:sldMkLst>
        <pc:picChg chg="add mod">
          <ac:chgData name="Dettwiler, Lukas (ITSBL)" userId="39c4e514-8a2c-4c53-8e52-0c30335d7f00" providerId="ADAL" clId="{9D8B63C2-ED47-684A-BFDA-E02504BC2002}" dt="2022-05-03T13:03:10.038" v="1725"/>
          <ac:picMkLst>
            <pc:docMk/>
            <pc:sldMk cId="3023037439" sldId="424"/>
            <ac:picMk id="6" creationId="{BBE62396-3049-F741-A44B-04E2757D1BEA}"/>
          </ac:picMkLst>
        </pc:picChg>
      </pc:sldChg>
      <pc:sldChg chg="addSp modSp new">
        <pc:chgData name="Dettwiler, Lukas (ITSBL)" userId="39c4e514-8a2c-4c53-8e52-0c30335d7f00" providerId="ADAL" clId="{9D8B63C2-ED47-684A-BFDA-E02504BC2002}" dt="2022-05-03T13:05:35.765" v="1738"/>
        <pc:sldMkLst>
          <pc:docMk/>
          <pc:sldMk cId="1691848515" sldId="425"/>
        </pc:sldMkLst>
        <pc:picChg chg="add mod">
          <ac:chgData name="Dettwiler, Lukas (ITSBL)" userId="39c4e514-8a2c-4c53-8e52-0c30335d7f00" providerId="ADAL" clId="{9D8B63C2-ED47-684A-BFDA-E02504BC2002}" dt="2022-05-03T13:05:35.765" v="1738"/>
          <ac:picMkLst>
            <pc:docMk/>
            <pc:sldMk cId="1691848515" sldId="425"/>
            <ac:picMk id="6" creationId="{55FA0CDD-F7F0-674E-B224-3A966AD1A336}"/>
          </ac:picMkLst>
        </pc:picChg>
      </pc:sldChg>
      <pc:sldChg chg="addSp modSp new mod">
        <pc:chgData name="Dettwiler, Lukas (ITSBL)" userId="39c4e514-8a2c-4c53-8e52-0c30335d7f00" providerId="ADAL" clId="{9D8B63C2-ED47-684A-BFDA-E02504BC2002}" dt="2022-05-03T14:20:48.858" v="1967" actId="1076"/>
        <pc:sldMkLst>
          <pc:docMk/>
          <pc:sldMk cId="2522644132" sldId="426"/>
        </pc:sldMkLst>
        <pc:spChg chg="mod">
          <ac:chgData name="Dettwiler, Lukas (ITSBL)" userId="39c4e514-8a2c-4c53-8e52-0c30335d7f00" providerId="ADAL" clId="{9D8B63C2-ED47-684A-BFDA-E02504BC2002}" dt="2022-05-03T14:19:29.271" v="1964" actId="20577"/>
          <ac:spMkLst>
            <pc:docMk/>
            <pc:sldMk cId="2522644132" sldId="426"/>
            <ac:spMk id="3" creationId="{8DCC6D5F-326D-7C44-AC0A-89BFD1B386C7}"/>
          </ac:spMkLst>
        </pc:spChg>
        <pc:spChg chg="mod">
          <ac:chgData name="Dettwiler, Lukas (ITSBL)" userId="39c4e514-8a2c-4c53-8e52-0c30335d7f00" providerId="ADAL" clId="{9D8B63C2-ED47-684A-BFDA-E02504BC2002}" dt="2022-05-03T14:19:18.695" v="1963" actId="14"/>
          <ac:spMkLst>
            <pc:docMk/>
            <pc:sldMk cId="2522644132" sldId="426"/>
            <ac:spMk id="4" creationId="{1951DF37-C2AB-5C44-B232-B721E1448DA6}"/>
          </ac:spMkLst>
        </pc:spChg>
        <pc:picChg chg="add mod">
          <ac:chgData name="Dettwiler, Lukas (ITSBL)" userId="39c4e514-8a2c-4c53-8e52-0c30335d7f00" providerId="ADAL" clId="{9D8B63C2-ED47-684A-BFDA-E02504BC2002}" dt="2022-05-03T14:20:48.858" v="1967" actId="1076"/>
          <ac:picMkLst>
            <pc:docMk/>
            <pc:sldMk cId="2522644132" sldId="426"/>
            <ac:picMk id="5" creationId="{048FC9DF-08F2-024E-B0F6-99BA3D41B28D}"/>
          </ac:picMkLst>
        </pc:picChg>
      </pc:sldChg>
      <pc:sldChg chg="addSp delSp modSp new mod ord">
        <pc:chgData name="Dettwiler, Lukas (ITSBL)" userId="39c4e514-8a2c-4c53-8e52-0c30335d7f00" providerId="ADAL" clId="{9D8B63C2-ED47-684A-BFDA-E02504BC2002}" dt="2022-05-04T11:17:08.879" v="2461" actId="478"/>
        <pc:sldMkLst>
          <pc:docMk/>
          <pc:sldMk cId="3041929291" sldId="427"/>
        </pc:sldMkLst>
        <pc:spChg chg="mod">
          <ac:chgData name="Dettwiler, Lukas (ITSBL)" userId="39c4e514-8a2c-4c53-8e52-0c30335d7f00" providerId="ADAL" clId="{9D8B63C2-ED47-684A-BFDA-E02504BC2002}" dt="2022-05-04T10:12:23.138" v="2145" actId="20577"/>
          <ac:spMkLst>
            <pc:docMk/>
            <pc:sldMk cId="3041929291" sldId="427"/>
            <ac:spMk id="3" creationId="{4814587E-EAE2-1340-9B75-00C8BAF3EC3A}"/>
          </ac:spMkLst>
        </pc:spChg>
        <pc:spChg chg="mod">
          <ac:chgData name="Dettwiler, Lukas (ITSBL)" userId="39c4e514-8a2c-4c53-8e52-0c30335d7f00" providerId="ADAL" clId="{9D8B63C2-ED47-684A-BFDA-E02504BC2002}" dt="2022-05-04T11:04:38.690" v="2370" actId="20577"/>
          <ac:spMkLst>
            <pc:docMk/>
            <pc:sldMk cId="3041929291" sldId="427"/>
            <ac:spMk id="4" creationId="{843A1472-398F-C241-8F8C-B523DE050395}"/>
          </ac:spMkLst>
        </pc:spChg>
        <pc:spChg chg="add mod">
          <ac:chgData name="Dettwiler, Lukas (ITSBL)" userId="39c4e514-8a2c-4c53-8e52-0c30335d7f00" providerId="ADAL" clId="{9D8B63C2-ED47-684A-BFDA-E02504BC2002}" dt="2022-05-04T10:13:59.193" v="2158" actId="1038"/>
          <ac:spMkLst>
            <pc:docMk/>
            <pc:sldMk cId="3041929291" sldId="427"/>
            <ac:spMk id="11" creationId="{64FD4EA9-B42C-7F4B-A56A-CCB91F65BF30}"/>
          </ac:spMkLst>
        </pc:spChg>
        <pc:spChg chg="add mod">
          <ac:chgData name="Dettwiler, Lukas (ITSBL)" userId="39c4e514-8a2c-4c53-8e52-0c30335d7f00" providerId="ADAL" clId="{9D8B63C2-ED47-684A-BFDA-E02504BC2002}" dt="2022-05-04T10:13:54.763" v="2157" actId="14100"/>
          <ac:spMkLst>
            <pc:docMk/>
            <pc:sldMk cId="3041929291" sldId="427"/>
            <ac:spMk id="12" creationId="{C87A752D-BA16-8047-9712-BF254C788596}"/>
          </ac:spMkLst>
        </pc:spChg>
        <pc:grpChg chg="add mod">
          <ac:chgData name="Dettwiler, Lukas (ITSBL)" userId="39c4e514-8a2c-4c53-8e52-0c30335d7f00" providerId="ADAL" clId="{9D8B63C2-ED47-684A-BFDA-E02504BC2002}" dt="2022-05-04T10:12:40.027" v="2148" actId="1076"/>
          <ac:grpSpMkLst>
            <pc:docMk/>
            <pc:sldMk cId="3041929291" sldId="427"/>
            <ac:grpSpMk id="10" creationId="{2417407D-65E7-B648-80D8-886176FEF7EC}"/>
          </ac:grpSpMkLst>
        </pc:grpChg>
        <pc:picChg chg="add mod">
          <ac:chgData name="Dettwiler, Lukas (ITSBL)" userId="39c4e514-8a2c-4c53-8e52-0c30335d7f00" providerId="ADAL" clId="{9D8B63C2-ED47-684A-BFDA-E02504BC2002}" dt="2022-05-04T10:01:26.538" v="1979" actId="1076"/>
          <ac:picMkLst>
            <pc:docMk/>
            <pc:sldMk cId="3041929291" sldId="427"/>
            <ac:picMk id="6" creationId="{5180F121-40FC-2646-AF10-534FB3D159C3}"/>
          </ac:picMkLst>
        </pc:picChg>
        <pc:picChg chg="add">
          <ac:chgData name="Dettwiler, Lukas (ITSBL)" userId="39c4e514-8a2c-4c53-8e52-0c30335d7f00" providerId="ADAL" clId="{9D8B63C2-ED47-684A-BFDA-E02504BC2002}" dt="2022-05-04T10:00:33.175" v="1970"/>
          <ac:picMkLst>
            <pc:docMk/>
            <pc:sldMk cId="3041929291" sldId="427"/>
            <ac:picMk id="7" creationId="{65BEADDD-7AF1-3B4E-BD74-1D9A0192C586}"/>
          </ac:picMkLst>
        </pc:picChg>
        <pc:picChg chg="add mod">
          <ac:chgData name="Dettwiler, Lukas (ITSBL)" userId="39c4e514-8a2c-4c53-8e52-0c30335d7f00" providerId="ADAL" clId="{9D8B63C2-ED47-684A-BFDA-E02504BC2002}" dt="2022-05-04T10:01:38.061" v="1983" actId="14100"/>
          <ac:picMkLst>
            <pc:docMk/>
            <pc:sldMk cId="3041929291" sldId="427"/>
            <ac:picMk id="8" creationId="{6846CAE2-5C74-B247-B0A3-232B93ACBB54}"/>
          </ac:picMkLst>
        </pc:picChg>
        <pc:picChg chg="add del mod">
          <ac:chgData name="Dettwiler, Lukas (ITSBL)" userId="39c4e514-8a2c-4c53-8e52-0c30335d7f00" providerId="ADAL" clId="{9D8B63C2-ED47-684A-BFDA-E02504BC2002}" dt="2022-05-04T10:09:53.879" v="2055" actId="21"/>
          <ac:picMkLst>
            <pc:docMk/>
            <pc:sldMk cId="3041929291" sldId="427"/>
            <ac:picMk id="9" creationId="{F8D992FA-42A2-C644-9372-4682DAEF9337}"/>
          </ac:picMkLst>
        </pc:picChg>
        <pc:picChg chg="add del mod">
          <ac:chgData name="Dettwiler, Lukas (ITSBL)" userId="39c4e514-8a2c-4c53-8e52-0c30335d7f00" providerId="ADAL" clId="{9D8B63C2-ED47-684A-BFDA-E02504BC2002}" dt="2022-05-04T11:17:08.879" v="2461" actId="478"/>
          <ac:picMkLst>
            <pc:docMk/>
            <pc:sldMk cId="3041929291" sldId="427"/>
            <ac:picMk id="13" creationId="{C29E63DE-8538-5E47-849E-EEF62D0E6ABA}"/>
          </ac:picMkLst>
        </pc:picChg>
        <pc:picChg chg="add del mod">
          <ac:chgData name="Dettwiler, Lukas (ITSBL)" userId="39c4e514-8a2c-4c53-8e52-0c30335d7f00" providerId="ADAL" clId="{9D8B63C2-ED47-684A-BFDA-E02504BC2002}" dt="2022-05-04T11:16:02.650" v="2455" actId="478"/>
          <ac:picMkLst>
            <pc:docMk/>
            <pc:sldMk cId="3041929291" sldId="427"/>
            <ac:picMk id="14" creationId="{E1ED379E-2D9B-2143-9A8C-A0C944E51A7E}"/>
          </ac:picMkLst>
        </pc:picChg>
        <pc:picChg chg="add mod">
          <ac:chgData name="Dettwiler, Lukas (ITSBL)" userId="39c4e514-8a2c-4c53-8e52-0c30335d7f00" providerId="ADAL" clId="{9D8B63C2-ED47-684A-BFDA-E02504BC2002}" dt="2022-05-04T11:16:17.210" v="2457" actId="1076"/>
          <ac:picMkLst>
            <pc:docMk/>
            <pc:sldMk cId="3041929291" sldId="427"/>
            <ac:picMk id="15" creationId="{4DFC54E1-14E2-574D-8241-6D6763C7D0A0}"/>
          </ac:picMkLst>
        </pc:picChg>
        <pc:picChg chg="add del mod">
          <ac:chgData name="Dettwiler, Lukas (ITSBL)" userId="39c4e514-8a2c-4c53-8e52-0c30335d7f00" providerId="ADAL" clId="{9D8B63C2-ED47-684A-BFDA-E02504BC2002}" dt="2022-05-04T11:16:32.951" v="2459" actId="478"/>
          <ac:picMkLst>
            <pc:docMk/>
            <pc:sldMk cId="3041929291" sldId="427"/>
            <ac:picMk id="16" creationId="{211D3A08-075D-774A-AA75-E7FB90CD4008}"/>
          </ac:picMkLst>
        </pc:picChg>
      </pc:sldChg>
      <pc:sldChg chg="addSp delSp modSp new mod">
        <pc:chgData name="Dettwiler, Lukas (ITSBL)" userId="39c4e514-8a2c-4c53-8e52-0c30335d7f00" providerId="ADAL" clId="{9D8B63C2-ED47-684A-BFDA-E02504BC2002}" dt="2022-05-04T11:13:54.278" v="2438" actId="1038"/>
        <pc:sldMkLst>
          <pc:docMk/>
          <pc:sldMk cId="4148380939" sldId="428"/>
        </pc:sldMkLst>
        <pc:spChg chg="mod">
          <ac:chgData name="Dettwiler, Lukas (ITSBL)" userId="39c4e514-8a2c-4c53-8e52-0c30335d7f00" providerId="ADAL" clId="{9D8B63C2-ED47-684A-BFDA-E02504BC2002}" dt="2022-05-04T10:59:32.530" v="2227" actId="20577"/>
          <ac:spMkLst>
            <pc:docMk/>
            <pc:sldMk cId="4148380939" sldId="428"/>
            <ac:spMk id="3" creationId="{BB177AD3-DBD8-154F-9E93-5820748CEA03}"/>
          </ac:spMkLst>
        </pc:spChg>
        <pc:spChg chg="mod">
          <ac:chgData name="Dettwiler, Lukas (ITSBL)" userId="39c4e514-8a2c-4c53-8e52-0c30335d7f00" providerId="ADAL" clId="{9D8B63C2-ED47-684A-BFDA-E02504BC2002}" dt="2022-05-04T11:05:07.791" v="2397" actId="20577"/>
          <ac:spMkLst>
            <pc:docMk/>
            <pc:sldMk cId="4148380939" sldId="428"/>
            <ac:spMk id="4" creationId="{3303D696-DA45-F147-8F66-29F4C08D5D6C}"/>
          </ac:spMkLst>
        </pc:spChg>
        <pc:spChg chg="add mod">
          <ac:chgData name="Dettwiler, Lukas (ITSBL)" userId="39c4e514-8a2c-4c53-8e52-0c30335d7f00" providerId="ADAL" clId="{9D8B63C2-ED47-684A-BFDA-E02504BC2002}" dt="2022-05-04T10:59:09.866" v="2218" actId="6549"/>
          <ac:spMkLst>
            <pc:docMk/>
            <pc:sldMk cId="4148380939" sldId="428"/>
            <ac:spMk id="6" creationId="{BFD25BEA-D9F2-304A-863F-BFBDF2443B6C}"/>
          </ac:spMkLst>
        </pc:spChg>
        <pc:picChg chg="add mod">
          <ac:chgData name="Dettwiler, Lukas (ITSBL)" userId="39c4e514-8a2c-4c53-8e52-0c30335d7f00" providerId="ADAL" clId="{9D8B63C2-ED47-684A-BFDA-E02504BC2002}" dt="2022-05-04T10:10:51.696" v="2060" actId="1076"/>
          <ac:picMkLst>
            <pc:docMk/>
            <pc:sldMk cId="4148380939" sldId="428"/>
            <ac:picMk id="5" creationId="{7ABCF515-D109-D243-B16C-8C278C3A48B7}"/>
          </ac:picMkLst>
        </pc:picChg>
        <pc:picChg chg="add del mod">
          <ac:chgData name="Dettwiler, Lukas (ITSBL)" userId="39c4e514-8a2c-4c53-8e52-0c30335d7f00" providerId="ADAL" clId="{9D8B63C2-ED47-684A-BFDA-E02504BC2002}" dt="2022-05-04T11:07:26.007" v="2401" actId="478"/>
          <ac:picMkLst>
            <pc:docMk/>
            <pc:sldMk cId="4148380939" sldId="428"/>
            <ac:picMk id="7" creationId="{DD74847C-9BBA-BE49-A9E3-3471CEB9B83C}"/>
          </ac:picMkLst>
        </pc:picChg>
        <pc:picChg chg="add mod">
          <ac:chgData name="Dettwiler, Lukas (ITSBL)" userId="39c4e514-8a2c-4c53-8e52-0c30335d7f00" providerId="ADAL" clId="{9D8B63C2-ED47-684A-BFDA-E02504BC2002}" dt="2022-05-04T11:11:53.966" v="2425" actId="692"/>
          <ac:picMkLst>
            <pc:docMk/>
            <pc:sldMk cId="4148380939" sldId="428"/>
            <ac:picMk id="9" creationId="{1D40F4BD-5646-2346-9E15-9A0C262BF09B}"/>
          </ac:picMkLst>
        </pc:picChg>
        <pc:picChg chg="add mod">
          <ac:chgData name="Dettwiler, Lukas (ITSBL)" userId="39c4e514-8a2c-4c53-8e52-0c30335d7f00" providerId="ADAL" clId="{9D8B63C2-ED47-684A-BFDA-E02504BC2002}" dt="2022-05-04T11:10:58.441" v="2414" actId="1076"/>
          <ac:picMkLst>
            <pc:docMk/>
            <pc:sldMk cId="4148380939" sldId="428"/>
            <ac:picMk id="11" creationId="{E1A41B03-68AC-8A44-BAA5-98FDF1D4A864}"/>
          </ac:picMkLst>
        </pc:picChg>
        <pc:picChg chg="add mod">
          <ac:chgData name="Dettwiler, Lukas (ITSBL)" userId="39c4e514-8a2c-4c53-8e52-0c30335d7f00" providerId="ADAL" clId="{9D8B63C2-ED47-684A-BFDA-E02504BC2002}" dt="2022-05-04T11:13:54.278" v="2438" actId="1038"/>
          <ac:picMkLst>
            <pc:docMk/>
            <pc:sldMk cId="4148380939" sldId="428"/>
            <ac:picMk id="17" creationId="{43106143-580C-7540-B6C9-6D96B4105B0B}"/>
          </ac:picMkLst>
        </pc:picChg>
        <pc:cxnChg chg="add mod">
          <ac:chgData name="Dettwiler, Lukas (ITSBL)" userId="39c4e514-8a2c-4c53-8e52-0c30335d7f00" providerId="ADAL" clId="{9D8B63C2-ED47-684A-BFDA-E02504BC2002}" dt="2022-05-04T11:12:42.763" v="2432" actId="1076"/>
          <ac:cxnSpMkLst>
            <pc:docMk/>
            <pc:sldMk cId="4148380939" sldId="428"/>
            <ac:cxnSpMk id="13" creationId="{B6D32E8E-D429-6A4D-A0AA-6836E0931E72}"/>
          </ac:cxnSpMkLst>
        </pc:cxnChg>
        <pc:cxnChg chg="add mod">
          <ac:chgData name="Dettwiler, Lukas (ITSBL)" userId="39c4e514-8a2c-4c53-8e52-0c30335d7f00" providerId="ADAL" clId="{9D8B63C2-ED47-684A-BFDA-E02504BC2002}" dt="2022-05-04T11:12:35.552" v="2431" actId="14100"/>
          <ac:cxnSpMkLst>
            <pc:docMk/>
            <pc:sldMk cId="4148380939" sldId="428"/>
            <ac:cxnSpMk id="14" creationId="{B21EDBD0-DAB3-074B-87D6-75FEF7EBFB01}"/>
          </ac:cxnSpMkLst>
        </pc:cxnChg>
      </pc:sldChg>
      <pc:sldChg chg="addSp delSp modSp add mod">
        <pc:chgData name="Dettwiler, Lukas (ITSBL)" userId="39c4e514-8a2c-4c53-8e52-0c30335d7f00" providerId="ADAL" clId="{9D8B63C2-ED47-684A-BFDA-E02504BC2002}" dt="2022-05-04T11:17:05.932" v="2460" actId="478"/>
        <pc:sldMkLst>
          <pc:docMk/>
          <pc:sldMk cId="1246939621" sldId="429"/>
        </pc:sldMkLst>
        <pc:spChg chg="mod topLvl">
          <ac:chgData name="Dettwiler, Lukas (ITSBL)" userId="39c4e514-8a2c-4c53-8e52-0c30335d7f00" providerId="ADAL" clId="{9D8B63C2-ED47-684A-BFDA-E02504BC2002}" dt="2022-05-04T11:03:51.296" v="2316" actId="165"/>
          <ac:spMkLst>
            <pc:docMk/>
            <pc:sldMk cId="1246939621" sldId="429"/>
            <ac:spMk id="11" creationId="{64FD4EA9-B42C-7F4B-A56A-CCB91F65BF30}"/>
          </ac:spMkLst>
        </pc:spChg>
        <pc:spChg chg="mod topLvl">
          <ac:chgData name="Dettwiler, Lukas (ITSBL)" userId="39c4e514-8a2c-4c53-8e52-0c30335d7f00" providerId="ADAL" clId="{9D8B63C2-ED47-684A-BFDA-E02504BC2002}" dt="2022-05-04T11:03:51.296" v="2316" actId="165"/>
          <ac:spMkLst>
            <pc:docMk/>
            <pc:sldMk cId="1246939621" sldId="429"/>
            <ac:spMk id="12" creationId="{C87A752D-BA16-8047-9712-BF254C788596}"/>
          </ac:spMkLst>
        </pc:spChg>
        <pc:grpChg chg="del">
          <ac:chgData name="Dettwiler, Lukas (ITSBL)" userId="39c4e514-8a2c-4c53-8e52-0c30335d7f00" providerId="ADAL" clId="{9D8B63C2-ED47-684A-BFDA-E02504BC2002}" dt="2022-05-04T11:01:48.834" v="2282" actId="478"/>
          <ac:grpSpMkLst>
            <pc:docMk/>
            <pc:sldMk cId="1246939621" sldId="429"/>
            <ac:grpSpMk id="10" creationId="{2417407D-65E7-B648-80D8-886176FEF7EC}"/>
          </ac:grpSpMkLst>
        </pc:grpChg>
        <pc:grpChg chg="add del mod topLvl">
          <ac:chgData name="Dettwiler, Lukas (ITSBL)" userId="39c4e514-8a2c-4c53-8e52-0c30335d7f00" providerId="ADAL" clId="{9D8B63C2-ED47-684A-BFDA-E02504BC2002}" dt="2022-05-04T11:03:51.296" v="2316" actId="165"/>
          <ac:grpSpMkLst>
            <pc:docMk/>
            <pc:sldMk cId="1246939621" sldId="429"/>
            <ac:grpSpMk id="15" creationId="{ED2E5DB7-19D3-4341-AFE5-AAE48BFFFC51}"/>
          </ac:grpSpMkLst>
        </pc:grpChg>
        <pc:grpChg chg="add del mod">
          <ac:chgData name="Dettwiler, Lukas (ITSBL)" userId="39c4e514-8a2c-4c53-8e52-0c30335d7f00" providerId="ADAL" clId="{9D8B63C2-ED47-684A-BFDA-E02504BC2002}" dt="2022-05-04T11:03:46.954" v="2315" actId="165"/>
          <ac:grpSpMkLst>
            <pc:docMk/>
            <pc:sldMk cId="1246939621" sldId="429"/>
            <ac:grpSpMk id="16" creationId="{588FC125-2600-0F40-A1F5-CBA8FA2B6D42}"/>
          </ac:grpSpMkLst>
        </pc:grpChg>
        <pc:picChg chg="mod">
          <ac:chgData name="Dettwiler, Lukas (ITSBL)" userId="39c4e514-8a2c-4c53-8e52-0c30335d7f00" providerId="ADAL" clId="{9D8B63C2-ED47-684A-BFDA-E02504BC2002}" dt="2022-05-04T11:02:23.127" v="2290" actId="14100"/>
          <ac:picMkLst>
            <pc:docMk/>
            <pc:sldMk cId="1246939621" sldId="429"/>
            <ac:picMk id="7" creationId="{65BEADDD-7AF1-3B4E-BD74-1D9A0192C586}"/>
          </ac:picMkLst>
        </pc:picChg>
        <pc:picChg chg="add mod topLvl">
          <ac:chgData name="Dettwiler, Lukas (ITSBL)" userId="39c4e514-8a2c-4c53-8e52-0c30335d7f00" providerId="ADAL" clId="{9D8B63C2-ED47-684A-BFDA-E02504BC2002}" dt="2022-05-04T11:03:57.474" v="2319" actId="1037"/>
          <ac:picMkLst>
            <pc:docMk/>
            <pc:sldMk cId="1246939621" sldId="429"/>
            <ac:picMk id="9" creationId="{864108D2-5E4E-BC40-AC45-7C3EBEEA0F2B}"/>
          </ac:picMkLst>
        </pc:picChg>
        <pc:picChg chg="add mod topLvl">
          <ac:chgData name="Dettwiler, Lukas (ITSBL)" userId="39c4e514-8a2c-4c53-8e52-0c30335d7f00" providerId="ADAL" clId="{9D8B63C2-ED47-684A-BFDA-E02504BC2002}" dt="2022-05-04T11:03:51.296" v="2316" actId="165"/>
          <ac:picMkLst>
            <pc:docMk/>
            <pc:sldMk cId="1246939621" sldId="429"/>
            <ac:picMk id="13" creationId="{17FA8991-E890-C448-B1BE-4CD216D3C3C7}"/>
          </ac:picMkLst>
        </pc:picChg>
        <pc:picChg chg="add del mod topLvl">
          <ac:chgData name="Dettwiler, Lukas (ITSBL)" userId="39c4e514-8a2c-4c53-8e52-0c30335d7f00" providerId="ADAL" clId="{9D8B63C2-ED47-684A-BFDA-E02504BC2002}" dt="2022-05-04T11:17:05.932" v="2460" actId="478"/>
          <ac:picMkLst>
            <pc:docMk/>
            <pc:sldMk cId="1246939621" sldId="429"/>
            <ac:picMk id="14" creationId="{8D3BAECD-0372-EE4A-BA15-42E59C1ECF8F}"/>
          </ac:picMkLst>
        </pc:picChg>
      </pc:sldChg>
    </pc:docChg>
  </pc:docChgLst>
  <pc:docChgLst>
    <pc:chgData name="Dettwiler, Lukas (ITSBL)" userId="39c4e514-8a2c-4c53-8e52-0c30335d7f00" providerId="ADAL" clId="{CC6D73A8-154B-49F6-8F01-890CBF092227}"/>
    <pc:docChg chg="undo custSel addSld modSld">
      <pc:chgData name="Dettwiler, Lukas (ITSBL)" userId="39c4e514-8a2c-4c53-8e52-0c30335d7f00" providerId="ADAL" clId="{CC6D73A8-154B-49F6-8F01-890CBF092227}" dt="2021-11-23T10:19:15.431" v="212" actId="20577"/>
      <pc:docMkLst>
        <pc:docMk/>
      </pc:docMkLst>
      <pc:sldChg chg="modSp new mod">
        <pc:chgData name="Dettwiler, Lukas (ITSBL)" userId="39c4e514-8a2c-4c53-8e52-0c30335d7f00" providerId="ADAL" clId="{CC6D73A8-154B-49F6-8F01-890CBF092227}" dt="2021-11-23T10:19:15.431" v="212" actId="20577"/>
        <pc:sldMkLst>
          <pc:docMk/>
          <pc:sldMk cId="3646733409" sldId="384"/>
        </pc:sldMkLst>
        <pc:spChg chg="mod">
          <ac:chgData name="Dettwiler, Lukas (ITSBL)" userId="39c4e514-8a2c-4c53-8e52-0c30335d7f00" providerId="ADAL" clId="{CC6D73A8-154B-49F6-8F01-890CBF092227}" dt="2021-11-23T10:07:32.066" v="10" actId="20577"/>
          <ac:spMkLst>
            <pc:docMk/>
            <pc:sldMk cId="3646733409" sldId="384"/>
            <ac:spMk id="3" creationId="{B14F0B56-32E1-4609-8640-E8CB0303CBF6}"/>
          </ac:spMkLst>
        </pc:spChg>
        <pc:spChg chg="mod">
          <ac:chgData name="Dettwiler, Lukas (ITSBL)" userId="39c4e514-8a2c-4c53-8e52-0c30335d7f00" providerId="ADAL" clId="{CC6D73A8-154B-49F6-8F01-890CBF092227}" dt="2021-11-23T10:19:15.431" v="212" actId="20577"/>
          <ac:spMkLst>
            <pc:docMk/>
            <pc:sldMk cId="3646733409" sldId="384"/>
            <ac:spMk id="4" creationId="{27C0607E-1E58-4BAE-9D11-CF27270F997B}"/>
          </ac:spMkLst>
        </pc:spChg>
      </pc:sldChg>
    </pc:docChg>
  </pc:docChgLst>
  <pc:docChgLst>
    <pc:chgData name="Dettwiler, Lukas (ITSBL)" userId="S::lukas.dettwiler@sbl.ch::39c4e514-8a2c-4c53-8e52-0c30335d7f00" providerId="AD" clId="Web-{A7CC66DA-BDC2-4377-9FC5-73CB5B05F5F7}"/>
    <pc:docChg chg="modSld">
      <pc:chgData name="Dettwiler, Lukas (ITSBL)" userId="S::lukas.dettwiler@sbl.ch::39c4e514-8a2c-4c53-8e52-0c30335d7f00" providerId="AD" clId="Web-{A7CC66DA-BDC2-4377-9FC5-73CB5B05F5F7}" dt="2021-11-16T21:41:29.672" v="90"/>
      <pc:docMkLst>
        <pc:docMk/>
      </pc:docMkLst>
      <pc:sldChg chg="modSp">
        <pc:chgData name="Dettwiler, Lukas (ITSBL)" userId="S::lukas.dettwiler@sbl.ch::39c4e514-8a2c-4c53-8e52-0c30335d7f00" providerId="AD" clId="Web-{A7CC66DA-BDC2-4377-9FC5-73CB5B05F5F7}" dt="2021-11-16T21:39:03.006" v="76" actId="14100"/>
        <pc:sldMkLst>
          <pc:docMk/>
          <pc:sldMk cId="2096070474" sldId="379"/>
        </pc:sldMkLst>
        <pc:picChg chg="mod">
          <ac:chgData name="Dettwiler, Lukas (ITSBL)" userId="S::lukas.dettwiler@sbl.ch::39c4e514-8a2c-4c53-8e52-0c30335d7f00" providerId="AD" clId="Web-{A7CC66DA-BDC2-4377-9FC5-73CB5B05F5F7}" dt="2021-11-16T21:39:03.006" v="76" actId="14100"/>
          <ac:picMkLst>
            <pc:docMk/>
            <pc:sldMk cId="2096070474" sldId="379"/>
            <ac:picMk id="7" creationId="{56143A23-200D-7641-B9A8-7A0A1A7622AB}"/>
          </ac:picMkLst>
        </pc:picChg>
      </pc:sldChg>
      <pc:sldChg chg="modSp">
        <pc:chgData name="Dettwiler, Lukas (ITSBL)" userId="S::lukas.dettwiler@sbl.ch::39c4e514-8a2c-4c53-8e52-0c30335d7f00" providerId="AD" clId="Web-{A7CC66DA-BDC2-4377-9FC5-73CB5B05F5F7}" dt="2021-11-16T21:39:26.726" v="78" actId="14100"/>
        <pc:sldMkLst>
          <pc:docMk/>
          <pc:sldMk cId="914775192" sldId="380"/>
        </pc:sldMkLst>
        <pc:picChg chg="mod">
          <ac:chgData name="Dettwiler, Lukas (ITSBL)" userId="S::lukas.dettwiler@sbl.ch::39c4e514-8a2c-4c53-8e52-0c30335d7f00" providerId="AD" clId="Web-{A7CC66DA-BDC2-4377-9FC5-73CB5B05F5F7}" dt="2021-11-16T21:39:26.726" v="78" actId="14100"/>
          <ac:picMkLst>
            <pc:docMk/>
            <pc:sldMk cId="914775192" sldId="380"/>
            <ac:picMk id="7" creationId="{9BC2A487-13CB-0348-8E59-9646E3A9B0AF}"/>
          </ac:picMkLst>
        </pc:picChg>
      </pc:sldChg>
      <pc:sldChg chg="modSp">
        <pc:chgData name="Dettwiler, Lukas (ITSBL)" userId="S::lukas.dettwiler@sbl.ch::39c4e514-8a2c-4c53-8e52-0c30335d7f00" providerId="AD" clId="Web-{A7CC66DA-BDC2-4377-9FC5-73CB5B05F5F7}" dt="2021-11-16T21:38:26.144" v="73" actId="1076"/>
        <pc:sldMkLst>
          <pc:docMk/>
          <pc:sldMk cId="1840346184" sldId="381"/>
        </pc:sldMkLst>
        <pc:picChg chg="mod">
          <ac:chgData name="Dettwiler, Lukas (ITSBL)" userId="S::lukas.dettwiler@sbl.ch::39c4e514-8a2c-4c53-8e52-0c30335d7f00" providerId="AD" clId="Web-{A7CC66DA-BDC2-4377-9FC5-73CB5B05F5F7}" dt="2021-11-16T21:38:26.144" v="73" actId="1076"/>
          <ac:picMkLst>
            <pc:docMk/>
            <pc:sldMk cId="1840346184" sldId="381"/>
            <ac:picMk id="7" creationId="{1679EAE7-E4F0-514A-86E8-85DE83D7D1F8}"/>
          </ac:picMkLst>
        </pc:picChg>
      </pc:sldChg>
      <pc:sldChg chg="modSp">
        <pc:chgData name="Dettwiler, Lukas (ITSBL)" userId="S::lukas.dettwiler@sbl.ch::39c4e514-8a2c-4c53-8e52-0c30335d7f00" providerId="AD" clId="Web-{A7CC66DA-BDC2-4377-9FC5-73CB5B05F5F7}" dt="2021-11-16T21:38:35.473" v="74" actId="14100"/>
        <pc:sldMkLst>
          <pc:docMk/>
          <pc:sldMk cId="1412214164" sldId="382"/>
        </pc:sldMkLst>
        <pc:picChg chg="mod">
          <ac:chgData name="Dettwiler, Lukas (ITSBL)" userId="S::lukas.dettwiler@sbl.ch::39c4e514-8a2c-4c53-8e52-0c30335d7f00" providerId="AD" clId="Web-{A7CC66DA-BDC2-4377-9FC5-73CB5B05F5F7}" dt="2021-11-16T21:38:35.473" v="74" actId="14100"/>
          <ac:picMkLst>
            <pc:docMk/>
            <pc:sldMk cId="1412214164" sldId="382"/>
            <ac:picMk id="7" creationId="{23B60FEB-DFAF-B042-BE08-465FF4BAE935}"/>
          </ac:picMkLst>
        </pc:picChg>
      </pc:sldChg>
      <pc:sldChg chg="addSp delSp modSp">
        <pc:chgData name="Dettwiler, Lukas (ITSBL)" userId="S::lukas.dettwiler@sbl.ch::39c4e514-8a2c-4c53-8e52-0c30335d7f00" providerId="AD" clId="Web-{A7CC66DA-BDC2-4377-9FC5-73CB5B05F5F7}" dt="2021-11-16T21:41:29.672" v="90"/>
        <pc:sldMkLst>
          <pc:docMk/>
          <pc:sldMk cId="1415737138" sldId="383"/>
        </pc:sldMkLst>
        <pc:spChg chg="add del">
          <ac:chgData name="Dettwiler, Lukas (ITSBL)" userId="S::lukas.dettwiler@sbl.ch::39c4e514-8a2c-4c53-8e52-0c30335d7f00" providerId="AD" clId="Web-{A7CC66DA-BDC2-4377-9FC5-73CB5B05F5F7}" dt="2021-11-16T21:34:58.178" v="43"/>
          <ac:spMkLst>
            <pc:docMk/>
            <pc:sldMk cId="1415737138" sldId="383"/>
            <ac:spMk id="4" creationId="{38CD2261-5F7F-4F1A-9312-48FFF09D73C5}"/>
          </ac:spMkLst>
        </pc:spChg>
        <pc:spChg chg="add del mod">
          <ac:chgData name="Dettwiler, Lukas (ITSBL)" userId="S::lukas.dettwiler@sbl.ch::39c4e514-8a2c-4c53-8e52-0c30335d7f00" providerId="AD" clId="Web-{A7CC66DA-BDC2-4377-9FC5-73CB5B05F5F7}" dt="2021-11-16T21:41:29.672" v="90"/>
          <ac:spMkLst>
            <pc:docMk/>
            <pc:sldMk cId="1415737138" sldId="383"/>
            <ac:spMk id="5" creationId="{BED7C17D-4C6A-4CDA-A24D-C78405DD6FB3}"/>
          </ac:spMkLst>
        </pc:spChg>
        <pc:spChg chg="add del">
          <ac:chgData name="Dettwiler, Lukas (ITSBL)" userId="S::lukas.dettwiler@sbl.ch::39c4e514-8a2c-4c53-8e52-0c30335d7f00" providerId="AD" clId="Web-{A7CC66DA-BDC2-4377-9FC5-73CB5B05F5F7}" dt="2021-11-16T21:34:54.756" v="41"/>
          <ac:spMkLst>
            <pc:docMk/>
            <pc:sldMk cId="1415737138" sldId="383"/>
            <ac:spMk id="6" creationId="{3CABA7E3-AF52-4939-83BA-47F62BAE1392}"/>
          </ac:spMkLst>
        </pc:spChg>
        <pc:spChg chg="add del">
          <ac:chgData name="Dettwiler, Lukas (ITSBL)" userId="S::lukas.dettwiler@sbl.ch::39c4e514-8a2c-4c53-8e52-0c30335d7f00" providerId="AD" clId="Web-{A7CC66DA-BDC2-4377-9FC5-73CB5B05F5F7}" dt="2021-11-16T21:34:52.615" v="40"/>
          <ac:spMkLst>
            <pc:docMk/>
            <pc:sldMk cId="1415737138" sldId="383"/>
            <ac:spMk id="7" creationId="{5E0676D7-EA7D-4BAB-92B9-2BAF298BF4BB}"/>
          </ac:spMkLst>
        </pc:spChg>
        <pc:spChg chg="add del">
          <ac:chgData name="Dettwiler, Lukas (ITSBL)" userId="S::lukas.dettwiler@sbl.ch::39c4e514-8a2c-4c53-8e52-0c30335d7f00" providerId="AD" clId="Web-{A7CC66DA-BDC2-4377-9FC5-73CB5B05F5F7}" dt="2021-11-16T21:35:14.773" v="45"/>
          <ac:spMkLst>
            <pc:docMk/>
            <pc:sldMk cId="1415737138" sldId="383"/>
            <ac:spMk id="8" creationId="{49BD969A-0EFB-4084-A6E0-0E51529EDEF3}"/>
          </ac:spMkLst>
        </pc:spChg>
        <pc:spChg chg="add del">
          <ac:chgData name="Dettwiler, Lukas (ITSBL)" userId="S::lukas.dettwiler@sbl.ch::39c4e514-8a2c-4c53-8e52-0c30335d7f00" providerId="AD" clId="Web-{A7CC66DA-BDC2-4377-9FC5-73CB5B05F5F7}" dt="2021-11-16T21:35:27.227" v="47"/>
          <ac:spMkLst>
            <pc:docMk/>
            <pc:sldMk cId="1415737138" sldId="383"/>
            <ac:spMk id="9" creationId="{FC1C0E4A-6910-4A7A-ADE8-893F01724131}"/>
          </ac:spMkLst>
        </pc:spChg>
        <pc:spChg chg="del">
          <ac:chgData name="Dettwiler, Lukas (ITSBL)" userId="S::lukas.dettwiler@sbl.ch::39c4e514-8a2c-4c53-8e52-0c30335d7f00" providerId="AD" clId="Web-{A7CC66DA-BDC2-4377-9FC5-73CB5B05F5F7}" dt="2021-11-16T21:31:36.212" v="25"/>
          <ac:spMkLst>
            <pc:docMk/>
            <pc:sldMk cId="1415737138" sldId="383"/>
            <ac:spMk id="15" creationId="{C36975B7-F4DF-FE4C-B1AC-9384B43744E1}"/>
          </ac:spMkLst>
        </pc:spChg>
        <pc:spChg chg="add del mod">
          <ac:chgData name="Dettwiler, Lukas (ITSBL)" userId="S::lukas.dettwiler@sbl.ch::39c4e514-8a2c-4c53-8e52-0c30335d7f00" providerId="AD" clId="Web-{A7CC66DA-BDC2-4377-9FC5-73CB5B05F5F7}" dt="2021-11-16T21:40:52.341" v="85"/>
          <ac:spMkLst>
            <pc:docMk/>
            <pc:sldMk cId="1415737138" sldId="383"/>
            <ac:spMk id="16" creationId="{C12FEC23-3894-493F-BB41-E6DA305669EE}"/>
          </ac:spMkLst>
        </pc:spChg>
        <pc:picChg chg="mod">
          <ac:chgData name="Dettwiler, Lukas (ITSBL)" userId="S::lukas.dettwiler@sbl.ch::39c4e514-8a2c-4c53-8e52-0c30335d7f00" providerId="AD" clId="Web-{A7CC66DA-BDC2-4377-9FC5-73CB5B05F5F7}" dt="2021-11-16T21:38:11.643" v="70" actId="1076"/>
          <ac:picMkLst>
            <pc:docMk/>
            <pc:sldMk cId="1415737138" sldId="383"/>
            <ac:picMk id="13" creationId="{C89A9B49-F154-114D-922F-709D98E0D6D8}"/>
          </ac:picMkLst>
        </pc:picChg>
      </pc:sldChg>
    </pc:docChg>
  </pc:docChgLst>
  <pc:docChgLst>
    <pc:chgData name="Dettwiler, Lukas (ITSBL)" userId="S::lukas.dettwiler@sbl.ch::39c4e514-8a2c-4c53-8e52-0c30335d7f00" providerId="AD" clId="Web-{17041E66-B749-D005-B4A2-3B23D79D7DCA}"/>
    <pc:docChg chg="modSld">
      <pc:chgData name="Dettwiler, Lukas (ITSBL)" userId="S::lukas.dettwiler@sbl.ch::39c4e514-8a2c-4c53-8e52-0c30335d7f00" providerId="AD" clId="Web-{17041E66-B749-D005-B4A2-3B23D79D7DCA}" dt="2021-11-17T06:12:17.984" v="7" actId="20577"/>
      <pc:docMkLst>
        <pc:docMk/>
      </pc:docMkLst>
      <pc:sldChg chg="modSp">
        <pc:chgData name="Dettwiler, Lukas (ITSBL)" userId="S::lukas.dettwiler@sbl.ch::39c4e514-8a2c-4c53-8e52-0c30335d7f00" providerId="AD" clId="Web-{17041E66-B749-D005-B4A2-3B23D79D7DCA}" dt="2021-11-17T06:12:17.984" v="7" actId="20577"/>
        <pc:sldMkLst>
          <pc:docMk/>
          <pc:sldMk cId="3557721952" sldId="378"/>
        </pc:sldMkLst>
        <pc:spChg chg="mod">
          <ac:chgData name="Dettwiler, Lukas (ITSBL)" userId="S::lukas.dettwiler@sbl.ch::39c4e514-8a2c-4c53-8e52-0c30335d7f00" providerId="AD" clId="Web-{17041E66-B749-D005-B4A2-3B23D79D7DCA}" dt="2021-11-17T06:12:17.984" v="7" actId="20577"/>
          <ac:spMkLst>
            <pc:docMk/>
            <pc:sldMk cId="3557721952" sldId="378"/>
            <ac:spMk id="4" creationId="{4C8074F5-4BE8-4CA9-92D9-3A057B4A7B59}"/>
          </ac:spMkLst>
        </pc:spChg>
      </pc:sldChg>
    </pc:docChg>
  </pc:docChgLst>
  <pc:docChgLst>
    <pc:chgData name="Lukas Dettwiler" userId="39c4e514-8a2c-4c53-8e52-0c30335d7f00" providerId="ADAL" clId="{C59D3A72-2462-4B3B-A85F-4245FDF3B2EB}"/>
    <pc:docChg chg="undo custSel addSld delSld modSld">
      <pc:chgData name="Lukas Dettwiler" userId="39c4e514-8a2c-4c53-8e52-0c30335d7f00" providerId="ADAL" clId="{C59D3A72-2462-4B3B-A85F-4245FDF3B2EB}" dt="2021-11-16T15:19:03.010" v="689" actId="20577"/>
      <pc:docMkLst>
        <pc:docMk/>
      </pc:docMkLst>
      <pc:sldChg chg="del">
        <pc:chgData name="Lukas Dettwiler" userId="39c4e514-8a2c-4c53-8e52-0c30335d7f00" providerId="ADAL" clId="{C59D3A72-2462-4B3B-A85F-4245FDF3B2EB}" dt="2021-11-16T07:47:01.773" v="0" actId="47"/>
        <pc:sldMkLst>
          <pc:docMk/>
          <pc:sldMk cId="727829339" sldId="256"/>
        </pc:sldMkLst>
      </pc:sldChg>
      <pc:sldChg chg="modSp mod">
        <pc:chgData name="Lukas Dettwiler" userId="39c4e514-8a2c-4c53-8e52-0c30335d7f00" providerId="ADAL" clId="{C59D3A72-2462-4B3B-A85F-4245FDF3B2EB}" dt="2021-11-16T07:58:16.064" v="15" actId="1076"/>
        <pc:sldMkLst>
          <pc:docMk/>
          <pc:sldMk cId="1576181878" sldId="370"/>
        </pc:sldMkLst>
        <pc:spChg chg="mod">
          <ac:chgData name="Lukas Dettwiler" userId="39c4e514-8a2c-4c53-8e52-0c30335d7f00" providerId="ADAL" clId="{C59D3A72-2462-4B3B-A85F-4245FDF3B2EB}" dt="2021-11-16T07:47:13.134" v="10" actId="20577"/>
          <ac:spMkLst>
            <pc:docMk/>
            <pc:sldMk cId="1576181878" sldId="370"/>
            <ac:spMk id="2" creationId="{00000000-0000-0000-0000-000000000000}"/>
          </ac:spMkLst>
        </pc:spChg>
        <pc:spChg chg="mod">
          <ac:chgData name="Lukas Dettwiler" userId="39c4e514-8a2c-4c53-8e52-0c30335d7f00" providerId="ADAL" clId="{C59D3A72-2462-4B3B-A85F-4245FDF3B2EB}" dt="2021-11-16T07:47:08.119" v="5" actId="20577"/>
          <ac:spMkLst>
            <pc:docMk/>
            <pc:sldMk cId="1576181878" sldId="370"/>
            <ac:spMk id="7" creationId="{00000000-0000-0000-0000-000000000000}"/>
          </ac:spMkLst>
        </pc:spChg>
        <pc:picChg chg="mod">
          <ac:chgData name="Lukas Dettwiler" userId="39c4e514-8a2c-4c53-8e52-0c30335d7f00" providerId="ADAL" clId="{C59D3A72-2462-4B3B-A85F-4245FDF3B2EB}" dt="2021-11-16T07:58:16.064" v="15" actId="1076"/>
          <ac:picMkLst>
            <pc:docMk/>
            <pc:sldMk cId="1576181878" sldId="370"/>
            <ac:picMk id="9" creationId="{321F8B62-06C9-F24E-864E-7A715AE36702}"/>
          </ac:picMkLst>
        </pc:picChg>
      </pc:sldChg>
      <pc:sldChg chg="del">
        <pc:chgData name="Lukas Dettwiler" userId="39c4e514-8a2c-4c53-8e52-0c30335d7f00" providerId="ADAL" clId="{C59D3A72-2462-4B3B-A85F-4245FDF3B2EB}" dt="2021-11-16T07:59:01.800" v="17" actId="47"/>
        <pc:sldMkLst>
          <pc:docMk/>
          <pc:sldMk cId="1769620201" sldId="371"/>
        </pc:sldMkLst>
      </pc:sldChg>
      <pc:sldChg chg="del">
        <pc:chgData name="Lukas Dettwiler" userId="39c4e514-8a2c-4c53-8e52-0c30335d7f00" providerId="ADAL" clId="{C59D3A72-2462-4B3B-A85F-4245FDF3B2EB}" dt="2021-11-16T09:03:21.613" v="100" actId="47"/>
        <pc:sldMkLst>
          <pc:docMk/>
          <pc:sldMk cId="882290497" sldId="372"/>
        </pc:sldMkLst>
      </pc:sldChg>
      <pc:sldChg chg="addSp delSp modSp mod">
        <pc:chgData name="Lukas Dettwiler" userId="39c4e514-8a2c-4c53-8e52-0c30335d7f00" providerId="ADAL" clId="{C59D3A72-2462-4B3B-A85F-4245FDF3B2EB}" dt="2021-11-16T07:58:22.012" v="16" actId="1076"/>
        <pc:sldMkLst>
          <pc:docMk/>
          <pc:sldMk cId="917055347" sldId="373"/>
        </pc:sldMkLst>
        <pc:picChg chg="del">
          <ac:chgData name="Lukas Dettwiler" userId="39c4e514-8a2c-4c53-8e52-0c30335d7f00" providerId="ADAL" clId="{C59D3A72-2462-4B3B-A85F-4245FDF3B2EB}" dt="2021-11-16T07:58:11.728" v="13" actId="478"/>
          <ac:picMkLst>
            <pc:docMk/>
            <pc:sldMk cId="917055347" sldId="373"/>
            <ac:picMk id="5" creationId="{20A94E2B-0D08-EF44-B579-B7FE41C41890}"/>
          </ac:picMkLst>
        </pc:picChg>
        <pc:picChg chg="add mod">
          <ac:chgData name="Lukas Dettwiler" userId="39c4e514-8a2c-4c53-8e52-0c30335d7f00" providerId="ADAL" clId="{C59D3A72-2462-4B3B-A85F-4245FDF3B2EB}" dt="2021-11-16T07:58:22.012" v="16" actId="1076"/>
          <ac:picMkLst>
            <pc:docMk/>
            <pc:sldMk cId="917055347" sldId="373"/>
            <ac:picMk id="7" creationId="{3A411853-A3D5-4335-BF3F-6A7F4AEF5B69}"/>
          </ac:picMkLst>
        </pc:picChg>
      </pc:sldChg>
      <pc:sldChg chg="del">
        <pc:chgData name="Lukas Dettwiler" userId="39c4e514-8a2c-4c53-8e52-0c30335d7f00" providerId="ADAL" clId="{C59D3A72-2462-4B3B-A85F-4245FDF3B2EB}" dt="2021-11-16T09:03:23.189" v="101" actId="47"/>
        <pc:sldMkLst>
          <pc:docMk/>
          <pc:sldMk cId="639638988" sldId="375"/>
        </pc:sldMkLst>
      </pc:sldChg>
      <pc:sldChg chg="del">
        <pc:chgData name="Lukas Dettwiler" userId="39c4e514-8a2c-4c53-8e52-0c30335d7f00" providerId="ADAL" clId="{C59D3A72-2462-4B3B-A85F-4245FDF3B2EB}" dt="2021-11-16T09:03:26.280" v="102" actId="47"/>
        <pc:sldMkLst>
          <pc:docMk/>
          <pc:sldMk cId="3549362563" sldId="376"/>
        </pc:sldMkLst>
      </pc:sldChg>
      <pc:sldChg chg="modSp new mod">
        <pc:chgData name="Lukas Dettwiler" userId="39c4e514-8a2c-4c53-8e52-0c30335d7f00" providerId="ADAL" clId="{C59D3A72-2462-4B3B-A85F-4245FDF3B2EB}" dt="2021-11-16T08:05:10.924" v="99" actId="20577"/>
        <pc:sldMkLst>
          <pc:docMk/>
          <pc:sldMk cId="2603682944" sldId="377"/>
        </pc:sldMkLst>
        <pc:spChg chg="mod">
          <ac:chgData name="Lukas Dettwiler" userId="39c4e514-8a2c-4c53-8e52-0c30335d7f00" providerId="ADAL" clId="{C59D3A72-2462-4B3B-A85F-4245FDF3B2EB}" dt="2021-11-16T07:59:27.165" v="38" actId="20577"/>
          <ac:spMkLst>
            <pc:docMk/>
            <pc:sldMk cId="2603682944" sldId="377"/>
            <ac:spMk id="3" creationId="{21B13A37-5E73-41D8-AEDD-552ED97D7A03}"/>
          </ac:spMkLst>
        </pc:spChg>
        <pc:spChg chg="mod">
          <ac:chgData name="Lukas Dettwiler" userId="39c4e514-8a2c-4c53-8e52-0c30335d7f00" providerId="ADAL" clId="{C59D3A72-2462-4B3B-A85F-4245FDF3B2EB}" dt="2021-11-16T08:05:10.924" v="99" actId="20577"/>
          <ac:spMkLst>
            <pc:docMk/>
            <pc:sldMk cId="2603682944" sldId="377"/>
            <ac:spMk id="4" creationId="{4EBEEA2A-C5A9-4687-BC34-139026BB44C0}"/>
          </ac:spMkLst>
        </pc:spChg>
      </pc:sldChg>
      <pc:sldChg chg="modSp new mod">
        <pc:chgData name="Lukas Dettwiler" userId="39c4e514-8a2c-4c53-8e52-0c30335d7f00" providerId="ADAL" clId="{C59D3A72-2462-4B3B-A85F-4245FDF3B2EB}" dt="2021-11-16T15:19:03.010" v="689" actId="20577"/>
        <pc:sldMkLst>
          <pc:docMk/>
          <pc:sldMk cId="3557721952" sldId="378"/>
        </pc:sldMkLst>
        <pc:spChg chg="mod">
          <ac:chgData name="Lukas Dettwiler" userId="39c4e514-8a2c-4c53-8e52-0c30335d7f00" providerId="ADAL" clId="{C59D3A72-2462-4B3B-A85F-4245FDF3B2EB}" dt="2021-11-16T09:05:27.613" v="118" actId="20577"/>
          <ac:spMkLst>
            <pc:docMk/>
            <pc:sldMk cId="3557721952" sldId="378"/>
            <ac:spMk id="3" creationId="{FA615B4E-22EA-4721-AC5F-117A712666BC}"/>
          </ac:spMkLst>
        </pc:spChg>
        <pc:spChg chg="mod">
          <ac:chgData name="Lukas Dettwiler" userId="39c4e514-8a2c-4c53-8e52-0c30335d7f00" providerId="ADAL" clId="{C59D3A72-2462-4B3B-A85F-4245FDF3B2EB}" dt="2021-11-16T15:19:03.010" v="689" actId="20577"/>
          <ac:spMkLst>
            <pc:docMk/>
            <pc:sldMk cId="3557721952" sldId="378"/>
            <ac:spMk id="4" creationId="{4C8074F5-4BE8-4CA9-92D9-3A057B4A7B59}"/>
          </ac:spMkLst>
        </pc:spChg>
      </pc:sldChg>
    </pc:docChg>
  </pc:docChgLst>
  <pc:docChgLst>
    <pc:chgData name="Dettwiler, Lukas (ITSBL)" userId="39c4e514-8a2c-4c53-8e52-0c30335d7f00" providerId="ADAL" clId="{7BF1B10A-3BE5-2241-8FAA-DE522C9774FC}"/>
    <pc:docChg chg="undo redo custSel addSld delSld modSld sldOrd">
      <pc:chgData name="Dettwiler, Lukas (ITSBL)" userId="39c4e514-8a2c-4c53-8e52-0c30335d7f00" providerId="ADAL" clId="{7BF1B10A-3BE5-2241-8FAA-DE522C9774FC}" dt="2022-05-18T08:38:05.056" v="1741" actId="20577"/>
      <pc:docMkLst>
        <pc:docMk/>
      </pc:docMkLst>
      <pc:sldChg chg="del">
        <pc:chgData name="Dettwiler, Lukas (ITSBL)" userId="39c4e514-8a2c-4c53-8e52-0c30335d7f00" providerId="ADAL" clId="{7BF1B10A-3BE5-2241-8FAA-DE522C9774FC}" dt="2022-05-05T09:39:51.882" v="1" actId="2696"/>
        <pc:sldMkLst>
          <pc:docMk/>
          <pc:sldMk cId="1517728006" sldId="266"/>
        </pc:sldMkLst>
      </pc:sldChg>
      <pc:sldChg chg="del">
        <pc:chgData name="Dettwiler, Lukas (ITSBL)" userId="39c4e514-8a2c-4c53-8e52-0c30335d7f00" providerId="ADAL" clId="{7BF1B10A-3BE5-2241-8FAA-DE522C9774FC}" dt="2022-05-05T09:39:51.882" v="1" actId="2696"/>
        <pc:sldMkLst>
          <pc:docMk/>
          <pc:sldMk cId="3874675085" sldId="303"/>
        </pc:sldMkLst>
      </pc:sldChg>
      <pc:sldChg chg="addSp delSp modSp mod modAnim">
        <pc:chgData name="Dettwiler, Lukas (ITSBL)" userId="39c4e514-8a2c-4c53-8e52-0c30335d7f00" providerId="ADAL" clId="{7BF1B10A-3BE5-2241-8FAA-DE522C9774FC}" dt="2022-05-06T11:32:53.704" v="738" actId="1076"/>
        <pc:sldMkLst>
          <pc:docMk/>
          <pc:sldMk cId="1576181878" sldId="370"/>
        </pc:sldMkLst>
        <pc:spChg chg="mod">
          <ac:chgData name="Dettwiler, Lukas (ITSBL)" userId="39c4e514-8a2c-4c53-8e52-0c30335d7f00" providerId="ADAL" clId="{7BF1B10A-3BE5-2241-8FAA-DE522C9774FC}" dt="2022-05-06T11:32:24.314" v="734" actId="20577"/>
          <ac:spMkLst>
            <pc:docMk/>
            <pc:sldMk cId="1576181878" sldId="370"/>
            <ac:spMk id="2" creationId="{00000000-0000-0000-0000-000000000000}"/>
          </ac:spMkLst>
        </pc:spChg>
        <pc:spChg chg="add mod">
          <ac:chgData name="Dettwiler, Lukas (ITSBL)" userId="39c4e514-8a2c-4c53-8e52-0c30335d7f00" providerId="ADAL" clId="{7BF1B10A-3BE5-2241-8FAA-DE522C9774FC}" dt="2022-05-05T09:42:05.681" v="64" actId="478"/>
          <ac:spMkLst>
            <pc:docMk/>
            <pc:sldMk cId="1576181878" sldId="370"/>
            <ac:spMk id="4" creationId="{1ACA50EE-9E1D-FA41-A0BE-1A799F9476A7}"/>
          </ac:spMkLst>
        </pc:spChg>
        <pc:spChg chg="mod">
          <ac:chgData name="Dettwiler, Lukas (ITSBL)" userId="39c4e514-8a2c-4c53-8e52-0c30335d7f00" providerId="ADAL" clId="{7BF1B10A-3BE5-2241-8FAA-DE522C9774FC}" dt="2022-05-05T09:42:02.727" v="63" actId="20577"/>
          <ac:spMkLst>
            <pc:docMk/>
            <pc:sldMk cId="1576181878" sldId="370"/>
            <ac:spMk id="7" creationId="{00000000-0000-0000-0000-000000000000}"/>
          </ac:spMkLst>
        </pc:spChg>
        <pc:picChg chg="add mod">
          <ac:chgData name="Dettwiler, Lukas (ITSBL)" userId="39c4e514-8a2c-4c53-8e52-0c30335d7f00" providerId="ADAL" clId="{7BF1B10A-3BE5-2241-8FAA-DE522C9774FC}" dt="2022-05-06T11:32:53.704" v="738" actId="1076"/>
          <ac:picMkLst>
            <pc:docMk/>
            <pc:sldMk cId="1576181878" sldId="370"/>
            <ac:picMk id="8" creationId="{FD767C5F-B609-F044-A263-38368E519552}"/>
          </ac:picMkLst>
        </pc:picChg>
        <pc:picChg chg="del">
          <ac:chgData name="Dettwiler, Lukas (ITSBL)" userId="39c4e514-8a2c-4c53-8e52-0c30335d7f00" providerId="ADAL" clId="{7BF1B10A-3BE5-2241-8FAA-DE522C9774FC}" dt="2022-05-05T09:42:05.681" v="64" actId="478"/>
          <ac:picMkLst>
            <pc:docMk/>
            <pc:sldMk cId="1576181878" sldId="370"/>
            <ac:picMk id="9" creationId="{321F8B62-06C9-F24E-864E-7A715AE36702}"/>
          </ac:picMkLst>
        </pc:picChg>
      </pc:sldChg>
      <pc:sldChg chg="addSp delSp modSp del mod">
        <pc:chgData name="Dettwiler, Lukas (ITSBL)" userId="39c4e514-8a2c-4c53-8e52-0c30335d7f00" providerId="ADAL" clId="{7BF1B10A-3BE5-2241-8FAA-DE522C9774FC}" dt="2022-05-06T11:28:28.739" v="716" actId="2696"/>
        <pc:sldMkLst>
          <pc:docMk/>
          <pc:sldMk cId="917055347" sldId="373"/>
        </pc:sldMkLst>
        <pc:picChg chg="del">
          <ac:chgData name="Dettwiler, Lukas (ITSBL)" userId="39c4e514-8a2c-4c53-8e52-0c30335d7f00" providerId="ADAL" clId="{7BF1B10A-3BE5-2241-8FAA-DE522C9774FC}" dt="2022-05-05T09:41:04.119" v="2" actId="478"/>
          <ac:picMkLst>
            <pc:docMk/>
            <pc:sldMk cId="917055347" sldId="373"/>
            <ac:picMk id="5" creationId="{2F1035F7-6328-C048-B18A-A98F7E7AEFF4}"/>
          </ac:picMkLst>
        </pc:picChg>
        <pc:picChg chg="add del mod">
          <ac:chgData name="Dettwiler, Lukas (ITSBL)" userId="39c4e514-8a2c-4c53-8e52-0c30335d7f00" providerId="ADAL" clId="{7BF1B10A-3BE5-2241-8FAA-DE522C9774FC}" dt="2022-05-06T11:27:57.221" v="713" actId="21"/>
          <ac:picMkLst>
            <pc:docMk/>
            <pc:sldMk cId="917055347" sldId="373"/>
            <ac:picMk id="7" creationId="{C556F6C4-DD36-8D4E-A11E-82F59A7FA4F7}"/>
          </ac:picMkLst>
        </pc:picChg>
      </pc:sldChg>
      <pc:sldChg chg="modSp mod ord">
        <pc:chgData name="Dettwiler, Lukas (ITSBL)" userId="39c4e514-8a2c-4c53-8e52-0c30335d7f00" providerId="ADAL" clId="{7BF1B10A-3BE5-2241-8FAA-DE522C9774FC}" dt="2022-05-16T14:04:10.733" v="801" actId="20578"/>
        <pc:sldMkLst>
          <pc:docMk/>
          <pc:sldMk cId="2603682944" sldId="377"/>
        </pc:sldMkLst>
        <pc:spChg chg="mod">
          <ac:chgData name="Dettwiler, Lukas (ITSBL)" userId="39c4e514-8a2c-4c53-8e52-0c30335d7f00" providerId="ADAL" clId="{7BF1B10A-3BE5-2241-8FAA-DE522C9774FC}" dt="2022-05-05T09:49:04.951" v="196" actId="20577"/>
          <ac:spMkLst>
            <pc:docMk/>
            <pc:sldMk cId="2603682944" sldId="377"/>
            <ac:spMk id="4" creationId="{4EBEEA2A-C5A9-4687-BC34-139026BB44C0}"/>
          </ac:spMkLst>
        </pc:spChg>
      </pc:sldChg>
      <pc:sldChg chg="modSp mod">
        <pc:chgData name="Dettwiler, Lukas (ITSBL)" userId="39c4e514-8a2c-4c53-8e52-0c30335d7f00" providerId="ADAL" clId="{7BF1B10A-3BE5-2241-8FAA-DE522C9774FC}" dt="2022-05-16T14:05:05.384" v="833" actId="21"/>
        <pc:sldMkLst>
          <pc:docMk/>
          <pc:sldMk cId="3557721952" sldId="378"/>
        </pc:sldMkLst>
        <pc:spChg chg="mod">
          <ac:chgData name="Dettwiler, Lukas (ITSBL)" userId="39c4e514-8a2c-4c53-8e52-0c30335d7f00" providerId="ADAL" clId="{7BF1B10A-3BE5-2241-8FAA-DE522C9774FC}" dt="2022-05-16T14:05:05.384" v="833" actId="21"/>
          <ac:spMkLst>
            <pc:docMk/>
            <pc:sldMk cId="3557721952" sldId="378"/>
            <ac:spMk id="4" creationId="{4C8074F5-4BE8-4CA9-92D9-3A057B4A7B59}"/>
          </ac:spMkLst>
        </pc:spChg>
      </pc:sldChg>
      <pc:sldChg chg="del">
        <pc:chgData name="Dettwiler, Lukas (ITSBL)" userId="39c4e514-8a2c-4c53-8e52-0c30335d7f00" providerId="ADAL" clId="{7BF1B10A-3BE5-2241-8FAA-DE522C9774FC}" dt="2022-05-05T09:39:51.882" v="1" actId="2696"/>
        <pc:sldMkLst>
          <pc:docMk/>
          <pc:sldMk cId="1383090554" sldId="381"/>
        </pc:sldMkLst>
      </pc:sldChg>
      <pc:sldChg chg="del">
        <pc:chgData name="Dettwiler, Lukas (ITSBL)" userId="39c4e514-8a2c-4c53-8e52-0c30335d7f00" providerId="ADAL" clId="{7BF1B10A-3BE5-2241-8FAA-DE522C9774FC}" dt="2022-05-05T09:39:51.882" v="1" actId="2696"/>
        <pc:sldMkLst>
          <pc:docMk/>
          <pc:sldMk cId="1415737138" sldId="383"/>
        </pc:sldMkLst>
      </pc:sldChg>
      <pc:sldChg chg="modSp del mod">
        <pc:chgData name="Dettwiler, Lukas (ITSBL)" userId="39c4e514-8a2c-4c53-8e52-0c30335d7f00" providerId="ADAL" clId="{7BF1B10A-3BE5-2241-8FAA-DE522C9774FC}" dt="2022-05-17T14:29:26.147" v="1736" actId="2696"/>
        <pc:sldMkLst>
          <pc:docMk/>
          <pc:sldMk cId="3646733409" sldId="384"/>
        </pc:sldMkLst>
        <pc:spChg chg="mod">
          <ac:chgData name="Dettwiler, Lukas (ITSBL)" userId="39c4e514-8a2c-4c53-8e52-0c30335d7f00" providerId="ADAL" clId="{7BF1B10A-3BE5-2241-8FAA-DE522C9774FC}" dt="2022-05-17T07:52:58.242" v="1286" actId="20577"/>
          <ac:spMkLst>
            <pc:docMk/>
            <pc:sldMk cId="3646733409" sldId="384"/>
            <ac:spMk id="3" creationId="{B14F0B56-32E1-4609-8640-E8CB0303CBF6}"/>
          </ac:spMkLst>
        </pc:spChg>
        <pc:spChg chg="mod">
          <ac:chgData name="Dettwiler, Lukas (ITSBL)" userId="39c4e514-8a2c-4c53-8e52-0c30335d7f00" providerId="ADAL" clId="{7BF1B10A-3BE5-2241-8FAA-DE522C9774FC}" dt="2022-05-16T15:04:58.531" v="923" actId="5793"/>
          <ac:spMkLst>
            <pc:docMk/>
            <pc:sldMk cId="3646733409" sldId="384"/>
            <ac:spMk id="4" creationId="{27C0607E-1E58-4BAE-9D11-CF27270F997B}"/>
          </ac:spMkLst>
        </pc:spChg>
      </pc:sldChg>
      <pc:sldChg chg="del">
        <pc:chgData name="Dettwiler, Lukas (ITSBL)" userId="39c4e514-8a2c-4c53-8e52-0c30335d7f00" providerId="ADAL" clId="{7BF1B10A-3BE5-2241-8FAA-DE522C9774FC}" dt="2022-05-05T09:39:51.882" v="1" actId="2696"/>
        <pc:sldMkLst>
          <pc:docMk/>
          <pc:sldMk cId="1986231933" sldId="386"/>
        </pc:sldMkLst>
      </pc:sldChg>
      <pc:sldChg chg="del">
        <pc:chgData name="Dettwiler, Lukas (ITSBL)" userId="39c4e514-8a2c-4c53-8e52-0c30335d7f00" providerId="ADAL" clId="{7BF1B10A-3BE5-2241-8FAA-DE522C9774FC}" dt="2022-05-05T09:39:51.882" v="1" actId="2696"/>
        <pc:sldMkLst>
          <pc:docMk/>
          <pc:sldMk cId="2585238844" sldId="387"/>
        </pc:sldMkLst>
      </pc:sldChg>
      <pc:sldChg chg="del">
        <pc:chgData name="Dettwiler, Lukas (ITSBL)" userId="39c4e514-8a2c-4c53-8e52-0c30335d7f00" providerId="ADAL" clId="{7BF1B10A-3BE5-2241-8FAA-DE522C9774FC}" dt="2022-05-05T09:39:51.882" v="1" actId="2696"/>
        <pc:sldMkLst>
          <pc:docMk/>
          <pc:sldMk cId="4224806094" sldId="388"/>
        </pc:sldMkLst>
      </pc:sldChg>
      <pc:sldChg chg="del">
        <pc:chgData name="Dettwiler, Lukas (ITSBL)" userId="39c4e514-8a2c-4c53-8e52-0c30335d7f00" providerId="ADAL" clId="{7BF1B10A-3BE5-2241-8FAA-DE522C9774FC}" dt="2022-05-05T09:39:51.882" v="1" actId="2696"/>
        <pc:sldMkLst>
          <pc:docMk/>
          <pc:sldMk cId="4129498379" sldId="389"/>
        </pc:sldMkLst>
      </pc:sldChg>
      <pc:sldChg chg="del">
        <pc:chgData name="Dettwiler, Lukas (ITSBL)" userId="39c4e514-8a2c-4c53-8e52-0c30335d7f00" providerId="ADAL" clId="{7BF1B10A-3BE5-2241-8FAA-DE522C9774FC}" dt="2022-05-05T09:39:51.882" v="1" actId="2696"/>
        <pc:sldMkLst>
          <pc:docMk/>
          <pc:sldMk cId="1016066340" sldId="392"/>
        </pc:sldMkLst>
      </pc:sldChg>
      <pc:sldChg chg="del">
        <pc:chgData name="Dettwiler, Lukas (ITSBL)" userId="39c4e514-8a2c-4c53-8e52-0c30335d7f00" providerId="ADAL" clId="{7BF1B10A-3BE5-2241-8FAA-DE522C9774FC}" dt="2022-05-05T09:39:51.882" v="1" actId="2696"/>
        <pc:sldMkLst>
          <pc:docMk/>
          <pc:sldMk cId="1679268877" sldId="393"/>
        </pc:sldMkLst>
      </pc:sldChg>
      <pc:sldChg chg="del">
        <pc:chgData name="Dettwiler, Lukas (ITSBL)" userId="39c4e514-8a2c-4c53-8e52-0c30335d7f00" providerId="ADAL" clId="{7BF1B10A-3BE5-2241-8FAA-DE522C9774FC}" dt="2022-05-05T09:39:51.882" v="1" actId="2696"/>
        <pc:sldMkLst>
          <pc:docMk/>
          <pc:sldMk cId="916802040" sldId="394"/>
        </pc:sldMkLst>
      </pc:sldChg>
      <pc:sldChg chg="del">
        <pc:chgData name="Dettwiler, Lukas (ITSBL)" userId="39c4e514-8a2c-4c53-8e52-0c30335d7f00" providerId="ADAL" clId="{7BF1B10A-3BE5-2241-8FAA-DE522C9774FC}" dt="2022-05-05T09:39:46.577" v="0" actId="2696"/>
        <pc:sldMkLst>
          <pc:docMk/>
          <pc:sldMk cId="2380548830" sldId="395"/>
        </pc:sldMkLst>
      </pc:sldChg>
      <pc:sldChg chg="del">
        <pc:chgData name="Dettwiler, Lukas (ITSBL)" userId="39c4e514-8a2c-4c53-8e52-0c30335d7f00" providerId="ADAL" clId="{7BF1B10A-3BE5-2241-8FAA-DE522C9774FC}" dt="2022-05-05T09:39:46.577" v="0" actId="2696"/>
        <pc:sldMkLst>
          <pc:docMk/>
          <pc:sldMk cId="415297132" sldId="396"/>
        </pc:sldMkLst>
      </pc:sldChg>
      <pc:sldChg chg="del">
        <pc:chgData name="Dettwiler, Lukas (ITSBL)" userId="39c4e514-8a2c-4c53-8e52-0c30335d7f00" providerId="ADAL" clId="{7BF1B10A-3BE5-2241-8FAA-DE522C9774FC}" dt="2022-05-05T09:39:46.577" v="0" actId="2696"/>
        <pc:sldMkLst>
          <pc:docMk/>
          <pc:sldMk cId="444849926" sldId="397"/>
        </pc:sldMkLst>
      </pc:sldChg>
      <pc:sldChg chg="del">
        <pc:chgData name="Dettwiler, Lukas (ITSBL)" userId="39c4e514-8a2c-4c53-8e52-0c30335d7f00" providerId="ADAL" clId="{7BF1B10A-3BE5-2241-8FAA-DE522C9774FC}" dt="2022-05-05T09:39:46.577" v="0" actId="2696"/>
        <pc:sldMkLst>
          <pc:docMk/>
          <pc:sldMk cId="2834110258" sldId="398"/>
        </pc:sldMkLst>
      </pc:sldChg>
      <pc:sldChg chg="del">
        <pc:chgData name="Dettwiler, Lukas (ITSBL)" userId="39c4e514-8a2c-4c53-8e52-0c30335d7f00" providerId="ADAL" clId="{7BF1B10A-3BE5-2241-8FAA-DE522C9774FC}" dt="2022-05-05T09:39:46.577" v="0" actId="2696"/>
        <pc:sldMkLst>
          <pc:docMk/>
          <pc:sldMk cId="641234015" sldId="399"/>
        </pc:sldMkLst>
      </pc:sldChg>
      <pc:sldChg chg="del">
        <pc:chgData name="Dettwiler, Lukas (ITSBL)" userId="39c4e514-8a2c-4c53-8e52-0c30335d7f00" providerId="ADAL" clId="{7BF1B10A-3BE5-2241-8FAA-DE522C9774FC}" dt="2022-05-05T09:39:51.882" v="1" actId="2696"/>
        <pc:sldMkLst>
          <pc:docMk/>
          <pc:sldMk cId="1648466946" sldId="400"/>
        </pc:sldMkLst>
      </pc:sldChg>
      <pc:sldChg chg="del">
        <pc:chgData name="Dettwiler, Lukas (ITSBL)" userId="39c4e514-8a2c-4c53-8e52-0c30335d7f00" providerId="ADAL" clId="{7BF1B10A-3BE5-2241-8FAA-DE522C9774FC}" dt="2022-05-05T09:39:51.882" v="1" actId="2696"/>
        <pc:sldMkLst>
          <pc:docMk/>
          <pc:sldMk cId="2263601603" sldId="403"/>
        </pc:sldMkLst>
      </pc:sldChg>
      <pc:sldChg chg="del">
        <pc:chgData name="Dettwiler, Lukas (ITSBL)" userId="39c4e514-8a2c-4c53-8e52-0c30335d7f00" providerId="ADAL" clId="{7BF1B10A-3BE5-2241-8FAA-DE522C9774FC}" dt="2022-05-05T09:39:51.882" v="1" actId="2696"/>
        <pc:sldMkLst>
          <pc:docMk/>
          <pc:sldMk cId="2543849671" sldId="404"/>
        </pc:sldMkLst>
      </pc:sldChg>
      <pc:sldChg chg="del">
        <pc:chgData name="Dettwiler, Lukas (ITSBL)" userId="39c4e514-8a2c-4c53-8e52-0c30335d7f00" providerId="ADAL" clId="{7BF1B10A-3BE5-2241-8FAA-DE522C9774FC}" dt="2022-05-05T09:39:51.882" v="1" actId="2696"/>
        <pc:sldMkLst>
          <pc:docMk/>
          <pc:sldMk cId="1465593645" sldId="405"/>
        </pc:sldMkLst>
      </pc:sldChg>
      <pc:sldChg chg="del">
        <pc:chgData name="Dettwiler, Lukas (ITSBL)" userId="39c4e514-8a2c-4c53-8e52-0c30335d7f00" providerId="ADAL" clId="{7BF1B10A-3BE5-2241-8FAA-DE522C9774FC}" dt="2022-05-05T09:39:51.882" v="1" actId="2696"/>
        <pc:sldMkLst>
          <pc:docMk/>
          <pc:sldMk cId="1295496815" sldId="406"/>
        </pc:sldMkLst>
      </pc:sldChg>
      <pc:sldChg chg="del">
        <pc:chgData name="Dettwiler, Lukas (ITSBL)" userId="39c4e514-8a2c-4c53-8e52-0c30335d7f00" providerId="ADAL" clId="{7BF1B10A-3BE5-2241-8FAA-DE522C9774FC}" dt="2022-05-05T09:39:51.882" v="1" actId="2696"/>
        <pc:sldMkLst>
          <pc:docMk/>
          <pc:sldMk cId="1302214331" sldId="407"/>
        </pc:sldMkLst>
      </pc:sldChg>
      <pc:sldChg chg="del">
        <pc:chgData name="Dettwiler, Lukas (ITSBL)" userId="39c4e514-8a2c-4c53-8e52-0c30335d7f00" providerId="ADAL" clId="{7BF1B10A-3BE5-2241-8FAA-DE522C9774FC}" dt="2022-05-05T09:39:46.577" v="0" actId="2696"/>
        <pc:sldMkLst>
          <pc:docMk/>
          <pc:sldMk cId="1237138432" sldId="408"/>
        </pc:sldMkLst>
      </pc:sldChg>
      <pc:sldChg chg="del">
        <pc:chgData name="Dettwiler, Lukas (ITSBL)" userId="39c4e514-8a2c-4c53-8e52-0c30335d7f00" providerId="ADAL" clId="{7BF1B10A-3BE5-2241-8FAA-DE522C9774FC}" dt="2022-05-05T09:39:51.882" v="1" actId="2696"/>
        <pc:sldMkLst>
          <pc:docMk/>
          <pc:sldMk cId="2408870338" sldId="409"/>
        </pc:sldMkLst>
      </pc:sldChg>
      <pc:sldChg chg="del">
        <pc:chgData name="Dettwiler, Lukas (ITSBL)" userId="39c4e514-8a2c-4c53-8e52-0c30335d7f00" providerId="ADAL" clId="{7BF1B10A-3BE5-2241-8FAA-DE522C9774FC}" dt="2022-05-05T09:39:51.882" v="1" actId="2696"/>
        <pc:sldMkLst>
          <pc:docMk/>
          <pc:sldMk cId="1346487750" sldId="410"/>
        </pc:sldMkLst>
      </pc:sldChg>
      <pc:sldChg chg="del">
        <pc:chgData name="Dettwiler, Lukas (ITSBL)" userId="39c4e514-8a2c-4c53-8e52-0c30335d7f00" providerId="ADAL" clId="{7BF1B10A-3BE5-2241-8FAA-DE522C9774FC}" dt="2022-05-05T09:39:51.882" v="1" actId="2696"/>
        <pc:sldMkLst>
          <pc:docMk/>
          <pc:sldMk cId="4290716062" sldId="411"/>
        </pc:sldMkLst>
      </pc:sldChg>
      <pc:sldChg chg="del">
        <pc:chgData name="Dettwiler, Lukas (ITSBL)" userId="39c4e514-8a2c-4c53-8e52-0c30335d7f00" providerId="ADAL" clId="{7BF1B10A-3BE5-2241-8FAA-DE522C9774FC}" dt="2022-05-05T09:39:51.882" v="1" actId="2696"/>
        <pc:sldMkLst>
          <pc:docMk/>
          <pc:sldMk cId="3900807125" sldId="412"/>
        </pc:sldMkLst>
      </pc:sldChg>
      <pc:sldChg chg="del">
        <pc:chgData name="Dettwiler, Lukas (ITSBL)" userId="39c4e514-8a2c-4c53-8e52-0c30335d7f00" providerId="ADAL" clId="{7BF1B10A-3BE5-2241-8FAA-DE522C9774FC}" dt="2022-05-05T09:39:51.882" v="1" actId="2696"/>
        <pc:sldMkLst>
          <pc:docMk/>
          <pc:sldMk cId="310839242" sldId="413"/>
        </pc:sldMkLst>
      </pc:sldChg>
      <pc:sldChg chg="del">
        <pc:chgData name="Dettwiler, Lukas (ITSBL)" userId="39c4e514-8a2c-4c53-8e52-0c30335d7f00" providerId="ADAL" clId="{7BF1B10A-3BE5-2241-8FAA-DE522C9774FC}" dt="2022-05-05T09:39:51.882" v="1" actId="2696"/>
        <pc:sldMkLst>
          <pc:docMk/>
          <pc:sldMk cId="1964171628" sldId="414"/>
        </pc:sldMkLst>
      </pc:sldChg>
      <pc:sldChg chg="del">
        <pc:chgData name="Dettwiler, Lukas (ITSBL)" userId="39c4e514-8a2c-4c53-8e52-0c30335d7f00" providerId="ADAL" clId="{7BF1B10A-3BE5-2241-8FAA-DE522C9774FC}" dt="2022-05-05T09:39:51.882" v="1" actId="2696"/>
        <pc:sldMkLst>
          <pc:docMk/>
          <pc:sldMk cId="3421899674" sldId="415"/>
        </pc:sldMkLst>
      </pc:sldChg>
      <pc:sldChg chg="del">
        <pc:chgData name="Dettwiler, Lukas (ITSBL)" userId="39c4e514-8a2c-4c53-8e52-0c30335d7f00" providerId="ADAL" clId="{7BF1B10A-3BE5-2241-8FAA-DE522C9774FC}" dt="2022-05-05T09:39:51.882" v="1" actId="2696"/>
        <pc:sldMkLst>
          <pc:docMk/>
          <pc:sldMk cId="655294648" sldId="416"/>
        </pc:sldMkLst>
      </pc:sldChg>
      <pc:sldChg chg="del">
        <pc:chgData name="Dettwiler, Lukas (ITSBL)" userId="39c4e514-8a2c-4c53-8e52-0c30335d7f00" providerId="ADAL" clId="{7BF1B10A-3BE5-2241-8FAA-DE522C9774FC}" dt="2022-05-05T09:39:51.882" v="1" actId="2696"/>
        <pc:sldMkLst>
          <pc:docMk/>
          <pc:sldMk cId="3818572429" sldId="417"/>
        </pc:sldMkLst>
      </pc:sldChg>
      <pc:sldChg chg="del">
        <pc:chgData name="Dettwiler, Lukas (ITSBL)" userId="39c4e514-8a2c-4c53-8e52-0c30335d7f00" providerId="ADAL" clId="{7BF1B10A-3BE5-2241-8FAA-DE522C9774FC}" dt="2022-05-05T09:39:51.882" v="1" actId="2696"/>
        <pc:sldMkLst>
          <pc:docMk/>
          <pc:sldMk cId="3340153042" sldId="418"/>
        </pc:sldMkLst>
      </pc:sldChg>
      <pc:sldChg chg="addSp delSp modSp mod ord">
        <pc:chgData name="Dettwiler, Lukas (ITSBL)" userId="39c4e514-8a2c-4c53-8e52-0c30335d7f00" providerId="ADAL" clId="{7BF1B10A-3BE5-2241-8FAA-DE522C9774FC}" dt="2022-05-16T14:26:04.333" v="834" actId="20578"/>
        <pc:sldMkLst>
          <pc:docMk/>
          <pc:sldMk cId="1943654632" sldId="419"/>
        </pc:sldMkLst>
        <pc:spChg chg="mod">
          <ac:chgData name="Dettwiler, Lukas (ITSBL)" userId="39c4e514-8a2c-4c53-8e52-0c30335d7f00" providerId="ADAL" clId="{7BF1B10A-3BE5-2241-8FAA-DE522C9774FC}" dt="2022-05-06T11:27:00.824" v="711" actId="20577"/>
          <ac:spMkLst>
            <pc:docMk/>
            <pc:sldMk cId="1943654632" sldId="419"/>
            <ac:spMk id="3" creationId="{F870DAD3-DFC9-F245-B254-F2455AE2005F}"/>
          </ac:spMkLst>
        </pc:spChg>
        <pc:spChg chg="mod">
          <ac:chgData name="Dettwiler, Lukas (ITSBL)" userId="39c4e514-8a2c-4c53-8e52-0c30335d7f00" providerId="ADAL" clId="{7BF1B10A-3BE5-2241-8FAA-DE522C9774FC}" dt="2022-05-06T06:45:38.257" v="519" actId="20577"/>
          <ac:spMkLst>
            <pc:docMk/>
            <pc:sldMk cId="1943654632" sldId="419"/>
            <ac:spMk id="4" creationId="{ECD3ACCD-D4F4-6F44-BAA3-780F49F7AF80}"/>
          </ac:spMkLst>
        </pc:spChg>
        <pc:spChg chg="add mod">
          <ac:chgData name="Dettwiler, Lukas (ITSBL)" userId="39c4e514-8a2c-4c53-8e52-0c30335d7f00" providerId="ADAL" clId="{7BF1B10A-3BE5-2241-8FAA-DE522C9774FC}" dt="2022-05-06T11:26:44.449" v="688" actId="20577"/>
          <ac:spMkLst>
            <pc:docMk/>
            <pc:sldMk cId="1943654632" sldId="419"/>
            <ac:spMk id="8" creationId="{8EAA8D48-27B7-FF41-856D-B19BED5EBF4E}"/>
          </ac:spMkLst>
        </pc:spChg>
        <pc:picChg chg="add mod">
          <ac:chgData name="Dettwiler, Lukas (ITSBL)" userId="39c4e514-8a2c-4c53-8e52-0c30335d7f00" providerId="ADAL" clId="{7BF1B10A-3BE5-2241-8FAA-DE522C9774FC}" dt="2022-05-06T06:54:41.646" v="549" actId="1076"/>
          <ac:picMkLst>
            <pc:docMk/>
            <pc:sldMk cId="1943654632" sldId="419"/>
            <ac:picMk id="5" creationId="{CC2FA80A-D3D9-3C45-88A1-5C52CA0D474D}"/>
          </ac:picMkLst>
        </pc:picChg>
        <pc:picChg chg="del">
          <ac:chgData name="Dettwiler, Lukas (ITSBL)" userId="39c4e514-8a2c-4c53-8e52-0c30335d7f00" providerId="ADAL" clId="{7BF1B10A-3BE5-2241-8FAA-DE522C9774FC}" dt="2022-05-06T06:45:40.339" v="520" actId="478"/>
          <ac:picMkLst>
            <pc:docMk/>
            <pc:sldMk cId="1943654632" sldId="419"/>
            <ac:picMk id="6" creationId="{AE6E55E6-E966-5048-A5CD-DBA8D664AD5C}"/>
          </ac:picMkLst>
        </pc:picChg>
        <pc:picChg chg="add del">
          <ac:chgData name="Dettwiler, Lukas (ITSBL)" userId="39c4e514-8a2c-4c53-8e52-0c30335d7f00" providerId="ADAL" clId="{7BF1B10A-3BE5-2241-8FAA-DE522C9774FC}" dt="2022-05-06T06:55:58.998" v="551" actId="478"/>
          <ac:picMkLst>
            <pc:docMk/>
            <pc:sldMk cId="1943654632" sldId="419"/>
            <ac:picMk id="7" creationId="{7A499006-7A7F-B344-8CF8-8FCAA35AB5FE}"/>
          </ac:picMkLst>
        </pc:picChg>
      </pc:sldChg>
      <pc:sldChg chg="modSp new del mod">
        <pc:chgData name="Dettwiler, Lukas (ITSBL)" userId="39c4e514-8a2c-4c53-8e52-0c30335d7f00" providerId="ADAL" clId="{7BF1B10A-3BE5-2241-8FAA-DE522C9774FC}" dt="2022-05-17T14:29:41.907" v="1740" actId="2696"/>
        <pc:sldMkLst>
          <pc:docMk/>
          <pc:sldMk cId="259911648" sldId="420"/>
        </pc:sldMkLst>
        <pc:spChg chg="mod">
          <ac:chgData name="Dettwiler, Lukas (ITSBL)" userId="39c4e514-8a2c-4c53-8e52-0c30335d7f00" providerId="ADAL" clId="{7BF1B10A-3BE5-2241-8FAA-DE522C9774FC}" dt="2022-05-05T09:53:18.277" v="403" actId="20577"/>
          <ac:spMkLst>
            <pc:docMk/>
            <pc:sldMk cId="259911648" sldId="420"/>
            <ac:spMk id="3" creationId="{5A6BD651-5DE0-2545-87E8-9E402C12C45D}"/>
          </ac:spMkLst>
        </pc:spChg>
        <pc:spChg chg="mod">
          <ac:chgData name="Dettwiler, Lukas (ITSBL)" userId="39c4e514-8a2c-4c53-8e52-0c30335d7f00" providerId="ADAL" clId="{7BF1B10A-3BE5-2241-8FAA-DE522C9774FC}" dt="2022-05-16T15:23:06.071" v="924" actId="255"/>
          <ac:spMkLst>
            <pc:docMk/>
            <pc:sldMk cId="259911648" sldId="420"/>
            <ac:spMk id="4" creationId="{BBFC964D-106D-6D4A-A8B4-CF89361887FE}"/>
          </ac:spMkLst>
        </pc:spChg>
      </pc:sldChg>
      <pc:sldChg chg="del">
        <pc:chgData name="Dettwiler, Lukas (ITSBL)" userId="39c4e514-8a2c-4c53-8e52-0c30335d7f00" providerId="ADAL" clId="{7BF1B10A-3BE5-2241-8FAA-DE522C9774FC}" dt="2022-05-05T09:39:46.577" v="0" actId="2696"/>
        <pc:sldMkLst>
          <pc:docMk/>
          <pc:sldMk cId="3296875510" sldId="420"/>
        </pc:sldMkLst>
      </pc:sldChg>
      <pc:sldChg chg="addSp delSp modSp new del mod">
        <pc:chgData name="Dettwiler, Lukas (ITSBL)" userId="39c4e514-8a2c-4c53-8e52-0c30335d7f00" providerId="ADAL" clId="{7BF1B10A-3BE5-2241-8FAA-DE522C9774FC}" dt="2022-05-17T14:29:37.857" v="1739" actId="2696"/>
        <pc:sldMkLst>
          <pc:docMk/>
          <pc:sldMk cId="691858610" sldId="421"/>
        </pc:sldMkLst>
        <pc:picChg chg="add del mod">
          <ac:chgData name="Dettwiler, Lukas (ITSBL)" userId="39c4e514-8a2c-4c53-8e52-0c30335d7f00" providerId="ADAL" clId="{7BF1B10A-3BE5-2241-8FAA-DE522C9774FC}" dt="2022-05-05T09:56:38.977" v="511" actId="478"/>
          <ac:picMkLst>
            <pc:docMk/>
            <pc:sldMk cId="691858610" sldId="421"/>
            <ac:picMk id="6" creationId="{99839528-39A6-0B42-90E8-F140F5081361}"/>
          </ac:picMkLst>
        </pc:picChg>
        <pc:picChg chg="add del mod">
          <ac:chgData name="Dettwiler, Lukas (ITSBL)" userId="39c4e514-8a2c-4c53-8e52-0c30335d7f00" providerId="ADAL" clId="{7BF1B10A-3BE5-2241-8FAA-DE522C9774FC}" dt="2022-05-05T09:57:05.757" v="513" actId="478"/>
          <ac:picMkLst>
            <pc:docMk/>
            <pc:sldMk cId="691858610" sldId="421"/>
            <ac:picMk id="8" creationId="{698B1B3D-A644-D840-B934-DCCB0A77EAE5}"/>
          </ac:picMkLst>
        </pc:picChg>
        <pc:picChg chg="add mod">
          <ac:chgData name="Dettwiler, Lukas (ITSBL)" userId="39c4e514-8a2c-4c53-8e52-0c30335d7f00" providerId="ADAL" clId="{7BF1B10A-3BE5-2241-8FAA-DE522C9774FC}" dt="2022-05-05T09:57:11.650" v="514"/>
          <ac:picMkLst>
            <pc:docMk/>
            <pc:sldMk cId="691858610" sldId="421"/>
            <ac:picMk id="10" creationId="{9E819CA9-3674-8747-80C9-BD5C8DC607B0}"/>
          </ac:picMkLst>
        </pc:picChg>
      </pc:sldChg>
      <pc:sldChg chg="del">
        <pc:chgData name="Dettwiler, Lukas (ITSBL)" userId="39c4e514-8a2c-4c53-8e52-0c30335d7f00" providerId="ADAL" clId="{7BF1B10A-3BE5-2241-8FAA-DE522C9774FC}" dt="2022-05-05T09:39:46.577" v="0" actId="2696"/>
        <pc:sldMkLst>
          <pc:docMk/>
          <pc:sldMk cId="1958060127" sldId="421"/>
        </pc:sldMkLst>
      </pc:sldChg>
      <pc:sldChg chg="del">
        <pc:chgData name="Dettwiler, Lukas (ITSBL)" userId="39c4e514-8a2c-4c53-8e52-0c30335d7f00" providerId="ADAL" clId="{7BF1B10A-3BE5-2241-8FAA-DE522C9774FC}" dt="2022-05-05T09:39:46.577" v="0" actId="2696"/>
        <pc:sldMkLst>
          <pc:docMk/>
          <pc:sldMk cId="2731278190" sldId="422"/>
        </pc:sldMkLst>
      </pc:sldChg>
      <pc:sldChg chg="addSp modSp new del mod">
        <pc:chgData name="Dettwiler, Lukas (ITSBL)" userId="39c4e514-8a2c-4c53-8e52-0c30335d7f00" providerId="ADAL" clId="{7BF1B10A-3BE5-2241-8FAA-DE522C9774FC}" dt="2022-05-17T14:29:37.016" v="1738" actId="2696"/>
        <pc:sldMkLst>
          <pc:docMk/>
          <pc:sldMk cId="3142017170" sldId="422"/>
        </pc:sldMkLst>
        <pc:picChg chg="add mod">
          <ac:chgData name="Dettwiler, Lukas (ITSBL)" userId="39c4e514-8a2c-4c53-8e52-0c30335d7f00" providerId="ADAL" clId="{7BF1B10A-3BE5-2241-8FAA-DE522C9774FC}" dt="2022-05-05T09:58:06.773" v="517" actId="1076"/>
          <ac:picMkLst>
            <pc:docMk/>
            <pc:sldMk cId="3142017170" sldId="422"/>
            <ac:picMk id="6" creationId="{35ED6914-61FF-754B-A8DB-5B6981694D7D}"/>
          </ac:picMkLst>
        </pc:picChg>
      </pc:sldChg>
      <pc:sldChg chg="del">
        <pc:chgData name="Dettwiler, Lukas (ITSBL)" userId="39c4e514-8a2c-4c53-8e52-0c30335d7f00" providerId="ADAL" clId="{7BF1B10A-3BE5-2241-8FAA-DE522C9774FC}" dt="2022-05-05T09:39:46.577" v="0" actId="2696"/>
        <pc:sldMkLst>
          <pc:docMk/>
          <pc:sldMk cId="2672398395" sldId="423"/>
        </pc:sldMkLst>
      </pc:sldChg>
      <pc:sldChg chg="addSp delSp modSp add mod delAnim modAnim">
        <pc:chgData name="Dettwiler, Lukas (ITSBL)" userId="39c4e514-8a2c-4c53-8e52-0c30335d7f00" providerId="ADAL" clId="{7BF1B10A-3BE5-2241-8FAA-DE522C9774FC}" dt="2022-05-06T11:32:16.301" v="732" actId="20577"/>
        <pc:sldMkLst>
          <pc:docMk/>
          <pc:sldMk cId="3989500384" sldId="423"/>
        </pc:sldMkLst>
        <pc:spChg chg="mod">
          <ac:chgData name="Dettwiler, Lukas (ITSBL)" userId="39c4e514-8a2c-4c53-8e52-0c30335d7f00" providerId="ADAL" clId="{7BF1B10A-3BE5-2241-8FAA-DE522C9774FC}" dt="2022-05-06T11:32:16.301" v="732" actId="20577"/>
          <ac:spMkLst>
            <pc:docMk/>
            <pc:sldMk cId="3989500384" sldId="423"/>
            <ac:spMk id="2" creationId="{00000000-0000-0000-0000-000000000000}"/>
          </ac:spMkLst>
        </pc:spChg>
        <pc:spChg chg="del">
          <ac:chgData name="Dettwiler, Lukas (ITSBL)" userId="39c4e514-8a2c-4c53-8e52-0c30335d7f00" providerId="ADAL" clId="{7BF1B10A-3BE5-2241-8FAA-DE522C9774FC}" dt="2022-05-06T11:30:49.611" v="725"/>
          <ac:spMkLst>
            <pc:docMk/>
            <pc:sldMk cId="3989500384" sldId="423"/>
            <ac:spMk id="4" creationId="{1ACA50EE-9E1D-FA41-A0BE-1A799F9476A7}"/>
          </ac:spMkLst>
        </pc:spChg>
        <pc:spChg chg="add del mod">
          <ac:chgData name="Dettwiler, Lukas (ITSBL)" userId="39c4e514-8a2c-4c53-8e52-0c30335d7f00" providerId="ADAL" clId="{7BF1B10A-3BE5-2241-8FAA-DE522C9774FC}" dt="2022-05-06T11:31:38.584" v="728"/>
          <ac:spMkLst>
            <pc:docMk/>
            <pc:sldMk cId="3989500384" sldId="423"/>
            <ac:spMk id="9" creationId="{5ED81BD6-B53D-5548-BE53-FBC6393E968A}"/>
          </ac:spMkLst>
        </pc:spChg>
        <pc:picChg chg="add del mod">
          <ac:chgData name="Dettwiler, Lukas (ITSBL)" userId="39c4e514-8a2c-4c53-8e52-0c30335d7f00" providerId="ADAL" clId="{7BF1B10A-3BE5-2241-8FAA-DE522C9774FC}" dt="2022-05-06T11:31:07.002" v="727" actId="478"/>
          <ac:picMkLst>
            <pc:docMk/>
            <pc:sldMk cId="3989500384" sldId="423"/>
            <ac:picMk id="5" creationId="{CC319F9A-CEBA-CA43-B4DF-E5A998BB5E85}"/>
          </ac:picMkLst>
        </pc:picChg>
        <pc:picChg chg="del">
          <ac:chgData name="Dettwiler, Lukas (ITSBL)" userId="39c4e514-8a2c-4c53-8e52-0c30335d7f00" providerId="ADAL" clId="{7BF1B10A-3BE5-2241-8FAA-DE522C9774FC}" dt="2022-05-06T11:29:33.737" v="724" actId="478"/>
          <ac:picMkLst>
            <pc:docMk/>
            <pc:sldMk cId="3989500384" sldId="423"/>
            <ac:picMk id="8" creationId="{FD767C5F-B609-F044-A263-38368E519552}"/>
          </ac:picMkLst>
        </pc:picChg>
        <pc:picChg chg="add mod">
          <ac:chgData name="Dettwiler, Lukas (ITSBL)" userId="39c4e514-8a2c-4c53-8e52-0c30335d7f00" providerId="ADAL" clId="{7BF1B10A-3BE5-2241-8FAA-DE522C9774FC}" dt="2022-05-06T11:31:38.584" v="728"/>
          <ac:picMkLst>
            <pc:docMk/>
            <pc:sldMk cId="3989500384" sldId="423"/>
            <ac:picMk id="11" creationId="{044C048B-A8D3-DF49-A118-6CB004434B92}"/>
          </ac:picMkLst>
        </pc:picChg>
      </pc:sldChg>
      <pc:sldChg chg="del">
        <pc:chgData name="Dettwiler, Lukas (ITSBL)" userId="39c4e514-8a2c-4c53-8e52-0c30335d7f00" providerId="ADAL" clId="{7BF1B10A-3BE5-2241-8FAA-DE522C9774FC}" dt="2022-05-05T09:39:51.882" v="1" actId="2696"/>
        <pc:sldMkLst>
          <pc:docMk/>
          <pc:sldMk cId="3023037439" sldId="424"/>
        </pc:sldMkLst>
      </pc:sldChg>
      <pc:sldChg chg="addSp modSp new mod">
        <pc:chgData name="Dettwiler, Lukas (ITSBL)" userId="39c4e514-8a2c-4c53-8e52-0c30335d7f00" providerId="ADAL" clId="{7BF1B10A-3BE5-2241-8FAA-DE522C9774FC}" dt="2022-05-18T08:38:05.056" v="1741" actId="20577"/>
        <pc:sldMkLst>
          <pc:docMk/>
          <pc:sldMk cId="3979629620" sldId="424"/>
        </pc:sldMkLst>
        <pc:spChg chg="mod">
          <ac:chgData name="Dettwiler, Lukas (ITSBL)" userId="39c4e514-8a2c-4c53-8e52-0c30335d7f00" providerId="ADAL" clId="{7BF1B10A-3BE5-2241-8FAA-DE522C9774FC}" dt="2022-05-16T14:26:10.627" v="835" actId="20577"/>
          <ac:spMkLst>
            <pc:docMk/>
            <pc:sldMk cId="3979629620" sldId="424"/>
            <ac:spMk id="3" creationId="{0B2DA824-5F91-6D34-27FF-1AEE93BE9DB9}"/>
          </ac:spMkLst>
        </pc:spChg>
        <pc:spChg chg="mod">
          <ac:chgData name="Dettwiler, Lukas (ITSBL)" userId="39c4e514-8a2c-4c53-8e52-0c30335d7f00" providerId="ADAL" clId="{7BF1B10A-3BE5-2241-8FAA-DE522C9774FC}" dt="2022-05-18T08:38:05.056" v="1741" actId="20577"/>
          <ac:spMkLst>
            <pc:docMk/>
            <pc:sldMk cId="3979629620" sldId="424"/>
            <ac:spMk id="4" creationId="{D961C7DF-6C59-38D9-111F-D28996A4AEA3}"/>
          </ac:spMkLst>
        </pc:spChg>
        <pc:spChg chg="add mod">
          <ac:chgData name="Dettwiler, Lukas (ITSBL)" userId="39c4e514-8a2c-4c53-8e52-0c30335d7f00" providerId="ADAL" clId="{7BF1B10A-3BE5-2241-8FAA-DE522C9774FC}" dt="2022-05-16T14:33:54.966" v="919" actId="1076"/>
          <ac:spMkLst>
            <pc:docMk/>
            <pc:sldMk cId="3979629620" sldId="424"/>
            <ac:spMk id="5" creationId="{89924C70-E7DD-F1C9-8CBB-F2A0DA18A500}"/>
          </ac:spMkLst>
        </pc:spChg>
      </pc:sldChg>
      <pc:sldChg chg="del">
        <pc:chgData name="Dettwiler, Lukas (ITSBL)" userId="39c4e514-8a2c-4c53-8e52-0c30335d7f00" providerId="ADAL" clId="{7BF1B10A-3BE5-2241-8FAA-DE522C9774FC}" dt="2022-05-05T09:39:51.882" v="1" actId="2696"/>
        <pc:sldMkLst>
          <pc:docMk/>
          <pc:sldMk cId="1691848515" sldId="425"/>
        </pc:sldMkLst>
      </pc:sldChg>
      <pc:sldChg chg="addSp delSp modSp new mod modAnim modNotesTx">
        <pc:chgData name="Dettwiler, Lukas (ITSBL)" userId="39c4e514-8a2c-4c53-8e52-0c30335d7f00" providerId="ADAL" clId="{7BF1B10A-3BE5-2241-8FAA-DE522C9774FC}" dt="2022-05-17T07:51:07.849" v="1272" actId="20577"/>
        <pc:sldMkLst>
          <pc:docMk/>
          <pc:sldMk cId="2758303184" sldId="425"/>
        </pc:sldMkLst>
        <pc:spChg chg="mod">
          <ac:chgData name="Dettwiler, Lukas (ITSBL)" userId="39c4e514-8a2c-4c53-8e52-0c30335d7f00" providerId="ADAL" clId="{7BF1B10A-3BE5-2241-8FAA-DE522C9774FC}" dt="2022-05-16T15:29:25.948" v="974" actId="20577"/>
          <ac:spMkLst>
            <pc:docMk/>
            <pc:sldMk cId="2758303184" sldId="425"/>
            <ac:spMk id="3" creationId="{7E0DB838-C5AB-8191-DB0B-9B7CCA41953B}"/>
          </ac:spMkLst>
        </pc:spChg>
        <pc:spChg chg="mod">
          <ac:chgData name="Dettwiler, Lukas (ITSBL)" userId="39c4e514-8a2c-4c53-8e52-0c30335d7f00" providerId="ADAL" clId="{7BF1B10A-3BE5-2241-8FAA-DE522C9774FC}" dt="2022-05-17T07:51:07.849" v="1272" actId="20577"/>
          <ac:spMkLst>
            <pc:docMk/>
            <pc:sldMk cId="2758303184" sldId="425"/>
            <ac:spMk id="4" creationId="{09A49F93-2F0F-A4C7-AC44-564CD97CD5DD}"/>
          </ac:spMkLst>
        </pc:spChg>
        <pc:spChg chg="add del mod">
          <ac:chgData name="Dettwiler, Lukas (ITSBL)" userId="39c4e514-8a2c-4c53-8e52-0c30335d7f00" providerId="ADAL" clId="{7BF1B10A-3BE5-2241-8FAA-DE522C9774FC}" dt="2022-05-17T07:38:48.614" v="1038" actId="478"/>
          <ac:spMkLst>
            <pc:docMk/>
            <pc:sldMk cId="2758303184" sldId="425"/>
            <ac:spMk id="5" creationId="{FB8119D4-BA3D-0E3B-3D18-A978A1CFD8EE}"/>
          </ac:spMkLst>
        </pc:spChg>
        <pc:picChg chg="add mod">
          <ac:chgData name="Dettwiler, Lukas (ITSBL)" userId="39c4e514-8a2c-4c53-8e52-0c30335d7f00" providerId="ADAL" clId="{7BF1B10A-3BE5-2241-8FAA-DE522C9774FC}" dt="2022-05-17T07:49:41.912" v="1205" actId="1076"/>
          <ac:picMkLst>
            <pc:docMk/>
            <pc:sldMk cId="2758303184" sldId="425"/>
            <ac:picMk id="6" creationId="{E122962D-C5DB-515E-1167-F670CB23ABDC}"/>
          </ac:picMkLst>
        </pc:picChg>
        <pc:picChg chg="add mod">
          <ac:chgData name="Dettwiler, Lukas (ITSBL)" userId="39c4e514-8a2c-4c53-8e52-0c30335d7f00" providerId="ADAL" clId="{7BF1B10A-3BE5-2241-8FAA-DE522C9774FC}" dt="2022-05-17T07:48:59.469" v="1194" actId="1076"/>
          <ac:picMkLst>
            <pc:docMk/>
            <pc:sldMk cId="2758303184" sldId="425"/>
            <ac:picMk id="1026" creationId="{998F970D-8371-6C50-A6D8-8077BB885286}"/>
          </ac:picMkLst>
        </pc:picChg>
        <pc:picChg chg="add mod">
          <ac:chgData name="Dettwiler, Lukas (ITSBL)" userId="39c4e514-8a2c-4c53-8e52-0c30335d7f00" providerId="ADAL" clId="{7BF1B10A-3BE5-2241-8FAA-DE522C9774FC}" dt="2022-05-17T07:49:39.044" v="1204" actId="1076"/>
          <ac:picMkLst>
            <pc:docMk/>
            <pc:sldMk cId="2758303184" sldId="425"/>
            <ac:picMk id="1027" creationId="{2163C68B-300E-8645-E0B2-82637032D158}"/>
          </ac:picMkLst>
        </pc:picChg>
      </pc:sldChg>
      <pc:sldChg chg="del">
        <pc:chgData name="Dettwiler, Lukas (ITSBL)" userId="39c4e514-8a2c-4c53-8e52-0c30335d7f00" providerId="ADAL" clId="{7BF1B10A-3BE5-2241-8FAA-DE522C9774FC}" dt="2022-05-05T09:39:51.882" v="1" actId="2696"/>
        <pc:sldMkLst>
          <pc:docMk/>
          <pc:sldMk cId="2522644132" sldId="426"/>
        </pc:sldMkLst>
      </pc:sldChg>
      <pc:sldChg chg="addSp modSp new mod">
        <pc:chgData name="Dettwiler, Lukas (ITSBL)" userId="39c4e514-8a2c-4c53-8e52-0c30335d7f00" providerId="ADAL" clId="{7BF1B10A-3BE5-2241-8FAA-DE522C9774FC}" dt="2022-05-17T13:14:55.361" v="1727" actId="1076"/>
        <pc:sldMkLst>
          <pc:docMk/>
          <pc:sldMk cId="4164081791" sldId="426"/>
        </pc:sldMkLst>
        <pc:spChg chg="mod">
          <ac:chgData name="Dettwiler, Lukas (ITSBL)" userId="39c4e514-8a2c-4c53-8e52-0c30335d7f00" providerId="ADAL" clId="{7BF1B10A-3BE5-2241-8FAA-DE522C9774FC}" dt="2022-05-17T13:13:49.600" v="1717" actId="20577"/>
          <ac:spMkLst>
            <pc:docMk/>
            <pc:sldMk cId="4164081791" sldId="426"/>
            <ac:spMk id="3" creationId="{FCD45D6F-AEBE-4DC3-C8EE-7E1498A98DE2}"/>
          </ac:spMkLst>
        </pc:spChg>
        <pc:spChg chg="mod">
          <ac:chgData name="Dettwiler, Lukas (ITSBL)" userId="39c4e514-8a2c-4c53-8e52-0c30335d7f00" providerId="ADAL" clId="{7BF1B10A-3BE5-2241-8FAA-DE522C9774FC}" dt="2022-05-17T13:13:47.389" v="1716" actId="20577"/>
          <ac:spMkLst>
            <pc:docMk/>
            <pc:sldMk cId="4164081791" sldId="426"/>
            <ac:spMk id="4" creationId="{E4E495BD-E661-1146-0193-02224EEE6F73}"/>
          </ac:spMkLst>
        </pc:spChg>
        <pc:spChg chg="add mod">
          <ac:chgData name="Dettwiler, Lukas (ITSBL)" userId="39c4e514-8a2c-4c53-8e52-0c30335d7f00" providerId="ADAL" clId="{7BF1B10A-3BE5-2241-8FAA-DE522C9774FC}" dt="2022-05-17T13:14:55.361" v="1727" actId="1076"/>
          <ac:spMkLst>
            <pc:docMk/>
            <pc:sldMk cId="4164081791" sldId="426"/>
            <ac:spMk id="7" creationId="{78FE4C55-238C-2300-A72A-07E044A3532F}"/>
          </ac:spMkLst>
        </pc:spChg>
        <pc:picChg chg="add mod">
          <ac:chgData name="Dettwiler, Lukas (ITSBL)" userId="39c4e514-8a2c-4c53-8e52-0c30335d7f00" providerId="ADAL" clId="{7BF1B10A-3BE5-2241-8FAA-DE522C9774FC}" dt="2022-05-17T13:14:49.611" v="1726" actId="1076"/>
          <ac:picMkLst>
            <pc:docMk/>
            <pc:sldMk cId="4164081791" sldId="426"/>
            <ac:picMk id="6" creationId="{B495B801-6409-4435-9F72-A81C40DD39AA}"/>
          </ac:picMkLst>
        </pc:picChg>
      </pc:sldChg>
      <pc:sldChg chg="addSp delSp modSp new mod modAnim">
        <pc:chgData name="Dettwiler, Lukas (ITSBL)" userId="39c4e514-8a2c-4c53-8e52-0c30335d7f00" providerId="ADAL" clId="{7BF1B10A-3BE5-2241-8FAA-DE522C9774FC}" dt="2022-05-17T13:15:21.756" v="1730" actId="1037"/>
        <pc:sldMkLst>
          <pc:docMk/>
          <pc:sldMk cId="1363346197" sldId="427"/>
        </pc:sldMkLst>
        <pc:spChg chg="mod">
          <ac:chgData name="Dettwiler, Lukas (ITSBL)" userId="39c4e514-8a2c-4c53-8e52-0c30335d7f00" providerId="ADAL" clId="{7BF1B10A-3BE5-2241-8FAA-DE522C9774FC}" dt="2022-05-17T09:59:00.541" v="1365" actId="20577"/>
          <ac:spMkLst>
            <pc:docMk/>
            <pc:sldMk cId="1363346197" sldId="427"/>
            <ac:spMk id="3" creationId="{63A75DA5-62B7-ED6A-015A-6D6DBE57E57C}"/>
          </ac:spMkLst>
        </pc:spChg>
        <pc:spChg chg="add del mod">
          <ac:chgData name="Dettwiler, Lukas (ITSBL)" userId="39c4e514-8a2c-4c53-8e52-0c30335d7f00" providerId="ADAL" clId="{7BF1B10A-3BE5-2241-8FAA-DE522C9774FC}" dt="2022-05-17T12:32:36.391" v="1531" actId="15"/>
          <ac:spMkLst>
            <pc:docMk/>
            <pc:sldMk cId="1363346197" sldId="427"/>
            <ac:spMk id="4" creationId="{BA2F0641-1A5F-EECB-E428-CDF054F6156C}"/>
          </ac:spMkLst>
        </pc:spChg>
        <pc:spChg chg="add del mod">
          <ac:chgData name="Dettwiler, Lukas (ITSBL)" userId="39c4e514-8a2c-4c53-8e52-0c30335d7f00" providerId="ADAL" clId="{7BF1B10A-3BE5-2241-8FAA-DE522C9774FC}" dt="2022-05-17T09:59:49.217" v="1389" actId="478"/>
          <ac:spMkLst>
            <pc:docMk/>
            <pc:sldMk cId="1363346197" sldId="427"/>
            <ac:spMk id="7" creationId="{469D67ED-3B72-D351-5FFE-E67C76A819AB}"/>
          </ac:spMkLst>
        </pc:spChg>
        <pc:spChg chg="add del mod">
          <ac:chgData name="Dettwiler, Lukas (ITSBL)" userId="39c4e514-8a2c-4c53-8e52-0c30335d7f00" providerId="ADAL" clId="{7BF1B10A-3BE5-2241-8FAA-DE522C9774FC}" dt="2022-05-17T10:59:35.245" v="1512" actId="478"/>
          <ac:spMkLst>
            <pc:docMk/>
            <pc:sldMk cId="1363346197" sldId="427"/>
            <ac:spMk id="16" creationId="{EF228E86-B7E0-0EDA-B035-53E261B5E2C7}"/>
          </ac:spMkLst>
        </pc:spChg>
        <pc:spChg chg="add del mod">
          <ac:chgData name="Dettwiler, Lukas (ITSBL)" userId="39c4e514-8a2c-4c53-8e52-0c30335d7f00" providerId="ADAL" clId="{7BF1B10A-3BE5-2241-8FAA-DE522C9774FC}" dt="2022-05-17T12:28:28.160" v="1520" actId="21"/>
          <ac:spMkLst>
            <pc:docMk/>
            <pc:sldMk cId="1363346197" sldId="427"/>
            <ac:spMk id="17" creationId="{811B37A6-CC47-3841-8E1F-0920E1CBDC70}"/>
          </ac:spMkLst>
        </pc:spChg>
        <pc:spChg chg="add del mod">
          <ac:chgData name="Dettwiler, Lukas (ITSBL)" userId="39c4e514-8a2c-4c53-8e52-0c30335d7f00" providerId="ADAL" clId="{7BF1B10A-3BE5-2241-8FAA-DE522C9774FC}" dt="2022-05-17T12:28:28.160" v="1520" actId="21"/>
          <ac:spMkLst>
            <pc:docMk/>
            <pc:sldMk cId="1363346197" sldId="427"/>
            <ac:spMk id="18" creationId="{C48FC225-C48C-3FC7-7608-DAEBCF4A2B50}"/>
          </ac:spMkLst>
        </pc:spChg>
        <pc:spChg chg="add del mod">
          <ac:chgData name="Dettwiler, Lukas (ITSBL)" userId="39c4e514-8a2c-4c53-8e52-0c30335d7f00" providerId="ADAL" clId="{7BF1B10A-3BE5-2241-8FAA-DE522C9774FC}" dt="2022-05-17T10:59:40.269" v="1515" actId="478"/>
          <ac:spMkLst>
            <pc:docMk/>
            <pc:sldMk cId="1363346197" sldId="427"/>
            <ac:spMk id="19" creationId="{8D4EBEA6-A9FA-955C-A28B-924CB002FE54}"/>
          </ac:spMkLst>
        </pc:spChg>
        <pc:spChg chg="add del mod">
          <ac:chgData name="Dettwiler, Lukas (ITSBL)" userId="39c4e514-8a2c-4c53-8e52-0c30335d7f00" providerId="ADAL" clId="{7BF1B10A-3BE5-2241-8FAA-DE522C9774FC}" dt="2022-05-17T10:59:38.409" v="1514" actId="478"/>
          <ac:spMkLst>
            <pc:docMk/>
            <pc:sldMk cId="1363346197" sldId="427"/>
            <ac:spMk id="20" creationId="{579DA7B5-A182-4189-FC2F-3A1C5F0AE096}"/>
          </ac:spMkLst>
        </pc:spChg>
        <pc:spChg chg="add del mod">
          <ac:chgData name="Dettwiler, Lukas (ITSBL)" userId="39c4e514-8a2c-4c53-8e52-0c30335d7f00" providerId="ADAL" clId="{7BF1B10A-3BE5-2241-8FAA-DE522C9774FC}" dt="2022-05-17T12:28:28.160" v="1520" actId="21"/>
          <ac:spMkLst>
            <pc:docMk/>
            <pc:sldMk cId="1363346197" sldId="427"/>
            <ac:spMk id="21" creationId="{721F95F7-4781-BDB0-5943-5450D80EEF8B}"/>
          </ac:spMkLst>
        </pc:spChg>
        <pc:spChg chg="add del mod">
          <ac:chgData name="Dettwiler, Lukas (ITSBL)" userId="39c4e514-8a2c-4c53-8e52-0c30335d7f00" providerId="ADAL" clId="{7BF1B10A-3BE5-2241-8FAA-DE522C9774FC}" dt="2022-05-17T12:38:01.245" v="1608" actId="21"/>
          <ac:spMkLst>
            <pc:docMk/>
            <pc:sldMk cId="1363346197" sldId="427"/>
            <ac:spMk id="24" creationId="{8FCE7ADB-6289-896B-9190-E3660C0B3D5F}"/>
          </ac:spMkLst>
        </pc:spChg>
        <pc:spChg chg="add del mod">
          <ac:chgData name="Dettwiler, Lukas (ITSBL)" userId="39c4e514-8a2c-4c53-8e52-0c30335d7f00" providerId="ADAL" clId="{7BF1B10A-3BE5-2241-8FAA-DE522C9774FC}" dt="2022-05-17T12:38:01.245" v="1608" actId="21"/>
          <ac:spMkLst>
            <pc:docMk/>
            <pc:sldMk cId="1363346197" sldId="427"/>
            <ac:spMk id="25" creationId="{89048B64-D2F3-79DE-57EA-B3C0EE6BEEA7}"/>
          </ac:spMkLst>
        </pc:spChg>
        <pc:spChg chg="add del mod">
          <ac:chgData name="Dettwiler, Lukas (ITSBL)" userId="39c4e514-8a2c-4c53-8e52-0c30335d7f00" providerId="ADAL" clId="{7BF1B10A-3BE5-2241-8FAA-DE522C9774FC}" dt="2022-05-17T12:38:01.245" v="1608" actId="21"/>
          <ac:spMkLst>
            <pc:docMk/>
            <pc:sldMk cId="1363346197" sldId="427"/>
            <ac:spMk id="26" creationId="{8A1D47A4-2E5E-A295-55BF-0CF4C9A23B7D}"/>
          </ac:spMkLst>
        </pc:spChg>
        <pc:spChg chg="add mod">
          <ac:chgData name="Dettwiler, Lukas (ITSBL)" userId="39c4e514-8a2c-4c53-8e52-0c30335d7f00" providerId="ADAL" clId="{7BF1B10A-3BE5-2241-8FAA-DE522C9774FC}" dt="2022-05-17T12:36:39.592" v="1601" actId="1035"/>
          <ac:spMkLst>
            <pc:docMk/>
            <pc:sldMk cId="1363346197" sldId="427"/>
            <ac:spMk id="29" creationId="{8BE996AD-1F1F-AEA2-BF16-4FF132E7876A}"/>
          </ac:spMkLst>
        </pc:spChg>
        <pc:spChg chg="add mod">
          <ac:chgData name="Dettwiler, Lukas (ITSBL)" userId="39c4e514-8a2c-4c53-8e52-0c30335d7f00" providerId="ADAL" clId="{7BF1B10A-3BE5-2241-8FAA-DE522C9774FC}" dt="2022-05-17T12:36:39.592" v="1601" actId="1035"/>
          <ac:spMkLst>
            <pc:docMk/>
            <pc:sldMk cId="1363346197" sldId="427"/>
            <ac:spMk id="30" creationId="{CC7565AA-0E55-1DE6-5D93-C642AB45C72F}"/>
          </ac:spMkLst>
        </pc:spChg>
        <pc:spChg chg="add mod">
          <ac:chgData name="Dettwiler, Lukas (ITSBL)" userId="39c4e514-8a2c-4c53-8e52-0c30335d7f00" providerId="ADAL" clId="{7BF1B10A-3BE5-2241-8FAA-DE522C9774FC}" dt="2022-05-17T12:36:39.592" v="1601" actId="1035"/>
          <ac:spMkLst>
            <pc:docMk/>
            <pc:sldMk cId="1363346197" sldId="427"/>
            <ac:spMk id="31" creationId="{ABC1DE51-16BA-5824-5101-614F59B408A8}"/>
          </ac:spMkLst>
        </pc:spChg>
        <pc:spChg chg="add del mod">
          <ac:chgData name="Dettwiler, Lukas (ITSBL)" userId="39c4e514-8a2c-4c53-8e52-0c30335d7f00" providerId="ADAL" clId="{7BF1B10A-3BE5-2241-8FAA-DE522C9774FC}" dt="2022-05-17T12:37:53.830" v="1606"/>
          <ac:spMkLst>
            <pc:docMk/>
            <pc:sldMk cId="1363346197" sldId="427"/>
            <ac:spMk id="34" creationId="{478080EE-6CFC-6080-E063-4DB4275B09F9}"/>
          </ac:spMkLst>
        </pc:spChg>
        <pc:spChg chg="add del mod">
          <ac:chgData name="Dettwiler, Lukas (ITSBL)" userId="39c4e514-8a2c-4c53-8e52-0c30335d7f00" providerId="ADAL" clId="{7BF1B10A-3BE5-2241-8FAA-DE522C9774FC}" dt="2022-05-17T12:37:53.830" v="1606"/>
          <ac:spMkLst>
            <pc:docMk/>
            <pc:sldMk cId="1363346197" sldId="427"/>
            <ac:spMk id="35" creationId="{EF52E0E9-EF33-F60E-3514-D8306D1E0B2B}"/>
          </ac:spMkLst>
        </pc:spChg>
        <pc:spChg chg="add mod">
          <ac:chgData name="Dettwiler, Lukas (ITSBL)" userId="39c4e514-8a2c-4c53-8e52-0c30335d7f00" providerId="ADAL" clId="{7BF1B10A-3BE5-2241-8FAA-DE522C9774FC}" dt="2022-05-17T12:38:02.720" v="1609"/>
          <ac:spMkLst>
            <pc:docMk/>
            <pc:sldMk cId="1363346197" sldId="427"/>
            <ac:spMk id="38" creationId="{D8B4885C-CE59-6583-C2D7-4CDE15F82234}"/>
          </ac:spMkLst>
        </pc:spChg>
        <pc:spChg chg="add mod">
          <ac:chgData name="Dettwiler, Lukas (ITSBL)" userId="39c4e514-8a2c-4c53-8e52-0c30335d7f00" providerId="ADAL" clId="{7BF1B10A-3BE5-2241-8FAA-DE522C9774FC}" dt="2022-05-17T12:38:02.720" v="1609"/>
          <ac:spMkLst>
            <pc:docMk/>
            <pc:sldMk cId="1363346197" sldId="427"/>
            <ac:spMk id="39" creationId="{D3426832-18CD-7506-8742-97460B3ED907}"/>
          </ac:spMkLst>
        </pc:spChg>
        <pc:spChg chg="add del mod">
          <ac:chgData name="Dettwiler, Lukas (ITSBL)" userId="39c4e514-8a2c-4c53-8e52-0c30335d7f00" providerId="ADAL" clId="{7BF1B10A-3BE5-2241-8FAA-DE522C9774FC}" dt="2022-05-17T13:15:21.756" v="1730" actId="1037"/>
          <ac:spMkLst>
            <pc:docMk/>
            <pc:sldMk cId="1363346197" sldId="427"/>
            <ac:spMk id="40" creationId="{0DF2D983-3487-8E26-721D-694D0DA46795}"/>
          </ac:spMkLst>
        </pc:spChg>
        <pc:picChg chg="add del mod">
          <ac:chgData name="Dettwiler, Lukas (ITSBL)" userId="39c4e514-8a2c-4c53-8e52-0c30335d7f00" providerId="ADAL" clId="{7BF1B10A-3BE5-2241-8FAA-DE522C9774FC}" dt="2022-05-17T10:02:29.294" v="1394" actId="478"/>
          <ac:picMkLst>
            <pc:docMk/>
            <pc:sldMk cId="1363346197" sldId="427"/>
            <ac:picMk id="5" creationId="{528F818D-3E8B-7275-AE58-DE3E48D67C8D}"/>
          </ac:picMkLst>
        </pc:picChg>
        <pc:picChg chg="add del mod">
          <ac:chgData name="Dettwiler, Lukas (ITSBL)" userId="39c4e514-8a2c-4c53-8e52-0c30335d7f00" providerId="ADAL" clId="{7BF1B10A-3BE5-2241-8FAA-DE522C9774FC}" dt="2022-05-17T12:28:28.160" v="1520" actId="21"/>
          <ac:picMkLst>
            <pc:docMk/>
            <pc:sldMk cId="1363346197" sldId="427"/>
            <ac:picMk id="8" creationId="{514B76BD-6E31-594C-0FAD-C07AB81D5007}"/>
          </ac:picMkLst>
        </pc:picChg>
        <pc:picChg chg="add del mod">
          <ac:chgData name="Dettwiler, Lukas (ITSBL)" userId="39c4e514-8a2c-4c53-8e52-0c30335d7f00" providerId="ADAL" clId="{7BF1B10A-3BE5-2241-8FAA-DE522C9774FC}" dt="2022-05-17T12:28:28.160" v="1520" actId="21"/>
          <ac:picMkLst>
            <pc:docMk/>
            <pc:sldMk cId="1363346197" sldId="427"/>
            <ac:picMk id="9" creationId="{5E1789D8-8376-C0D8-1045-B82D1BC3BE3A}"/>
          </ac:picMkLst>
        </pc:picChg>
        <pc:picChg chg="add del mod">
          <ac:chgData name="Dettwiler, Lukas (ITSBL)" userId="39c4e514-8a2c-4c53-8e52-0c30335d7f00" providerId="ADAL" clId="{7BF1B10A-3BE5-2241-8FAA-DE522C9774FC}" dt="2022-05-17T10:08:39.994" v="1400" actId="478"/>
          <ac:picMkLst>
            <pc:docMk/>
            <pc:sldMk cId="1363346197" sldId="427"/>
            <ac:picMk id="10" creationId="{BCBF5C55-CF50-E6DC-9AA8-BD8B1FE74D9B}"/>
          </ac:picMkLst>
        </pc:picChg>
        <pc:picChg chg="add del mod">
          <ac:chgData name="Dettwiler, Lukas (ITSBL)" userId="39c4e514-8a2c-4c53-8e52-0c30335d7f00" providerId="ADAL" clId="{7BF1B10A-3BE5-2241-8FAA-DE522C9774FC}" dt="2022-05-17T10:08:42.704" v="1402" actId="478"/>
          <ac:picMkLst>
            <pc:docMk/>
            <pc:sldMk cId="1363346197" sldId="427"/>
            <ac:picMk id="11" creationId="{4D246913-F8B2-AB87-14FF-7C1A7D0E4FA3}"/>
          </ac:picMkLst>
        </pc:picChg>
        <pc:picChg chg="add del mod">
          <ac:chgData name="Dettwiler, Lukas (ITSBL)" userId="39c4e514-8a2c-4c53-8e52-0c30335d7f00" providerId="ADAL" clId="{7BF1B10A-3BE5-2241-8FAA-DE522C9774FC}" dt="2022-05-17T10:09:40.558" v="1407" actId="478"/>
          <ac:picMkLst>
            <pc:docMk/>
            <pc:sldMk cId="1363346197" sldId="427"/>
            <ac:picMk id="12" creationId="{281BAE42-0C91-5F2F-B9F9-F8D0DEEA6406}"/>
          </ac:picMkLst>
        </pc:picChg>
        <pc:picChg chg="add del mod">
          <ac:chgData name="Dettwiler, Lukas (ITSBL)" userId="39c4e514-8a2c-4c53-8e52-0c30335d7f00" providerId="ADAL" clId="{7BF1B10A-3BE5-2241-8FAA-DE522C9774FC}" dt="2022-05-17T10:56:06.372" v="1477" actId="478"/>
          <ac:picMkLst>
            <pc:docMk/>
            <pc:sldMk cId="1363346197" sldId="427"/>
            <ac:picMk id="13" creationId="{3F6ECAC5-5AEC-5227-C724-78768237F80B}"/>
          </ac:picMkLst>
        </pc:picChg>
        <pc:picChg chg="add del mod">
          <ac:chgData name="Dettwiler, Lukas (ITSBL)" userId="39c4e514-8a2c-4c53-8e52-0c30335d7f00" providerId="ADAL" clId="{7BF1B10A-3BE5-2241-8FAA-DE522C9774FC}" dt="2022-05-17T10:59:44.908" v="1517" actId="478"/>
          <ac:picMkLst>
            <pc:docMk/>
            <pc:sldMk cId="1363346197" sldId="427"/>
            <ac:picMk id="14" creationId="{78D0543D-C30F-C8F3-6D2A-D3DA2FC6569D}"/>
          </ac:picMkLst>
        </pc:picChg>
        <pc:picChg chg="add del mod">
          <ac:chgData name="Dettwiler, Lukas (ITSBL)" userId="39c4e514-8a2c-4c53-8e52-0c30335d7f00" providerId="ADAL" clId="{7BF1B10A-3BE5-2241-8FAA-DE522C9774FC}" dt="2022-05-17T10:59:43.333" v="1516" actId="478"/>
          <ac:picMkLst>
            <pc:docMk/>
            <pc:sldMk cId="1363346197" sldId="427"/>
            <ac:picMk id="15" creationId="{C08E7CC9-79A9-02AF-1528-34A91B3BDDE1}"/>
          </ac:picMkLst>
        </pc:picChg>
        <pc:picChg chg="add del mod">
          <ac:chgData name="Dettwiler, Lukas (ITSBL)" userId="39c4e514-8a2c-4c53-8e52-0c30335d7f00" providerId="ADAL" clId="{7BF1B10A-3BE5-2241-8FAA-DE522C9774FC}" dt="2022-05-17T12:38:01.245" v="1608" actId="21"/>
          <ac:picMkLst>
            <pc:docMk/>
            <pc:sldMk cId="1363346197" sldId="427"/>
            <ac:picMk id="22" creationId="{18BBCEE6-BF7E-F023-7404-B91FB12D4BFD}"/>
          </ac:picMkLst>
        </pc:picChg>
        <pc:picChg chg="add del mod">
          <ac:chgData name="Dettwiler, Lukas (ITSBL)" userId="39c4e514-8a2c-4c53-8e52-0c30335d7f00" providerId="ADAL" clId="{7BF1B10A-3BE5-2241-8FAA-DE522C9774FC}" dt="2022-05-17T12:38:01.245" v="1608" actId="21"/>
          <ac:picMkLst>
            <pc:docMk/>
            <pc:sldMk cId="1363346197" sldId="427"/>
            <ac:picMk id="23" creationId="{6D48F943-8D80-14D8-945A-C58497B42AC6}"/>
          </ac:picMkLst>
        </pc:picChg>
        <pc:picChg chg="add mod">
          <ac:chgData name="Dettwiler, Lukas (ITSBL)" userId="39c4e514-8a2c-4c53-8e52-0c30335d7f00" providerId="ADAL" clId="{7BF1B10A-3BE5-2241-8FAA-DE522C9774FC}" dt="2022-05-17T12:36:39.592" v="1601" actId="1035"/>
          <ac:picMkLst>
            <pc:docMk/>
            <pc:sldMk cId="1363346197" sldId="427"/>
            <ac:picMk id="27" creationId="{8A18F24B-876A-DA25-1D83-234720BBF4ED}"/>
          </ac:picMkLst>
        </pc:picChg>
        <pc:picChg chg="add mod">
          <ac:chgData name="Dettwiler, Lukas (ITSBL)" userId="39c4e514-8a2c-4c53-8e52-0c30335d7f00" providerId="ADAL" clId="{7BF1B10A-3BE5-2241-8FAA-DE522C9774FC}" dt="2022-05-17T12:36:39.592" v="1601" actId="1035"/>
          <ac:picMkLst>
            <pc:docMk/>
            <pc:sldMk cId="1363346197" sldId="427"/>
            <ac:picMk id="28" creationId="{714AAD72-4942-D233-E06A-344A1193D10C}"/>
          </ac:picMkLst>
        </pc:picChg>
        <pc:picChg chg="add del mod">
          <ac:chgData name="Dettwiler, Lukas (ITSBL)" userId="39c4e514-8a2c-4c53-8e52-0c30335d7f00" providerId="ADAL" clId="{7BF1B10A-3BE5-2241-8FAA-DE522C9774FC}" dt="2022-05-17T12:37:53.830" v="1606"/>
          <ac:picMkLst>
            <pc:docMk/>
            <pc:sldMk cId="1363346197" sldId="427"/>
            <ac:picMk id="32" creationId="{C6A1208F-598D-8F9B-4067-084A0E01400B}"/>
          </ac:picMkLst>
        </pc:picChg>
        <pc:picChg chg="add del mod">
          <ac:chgData name="Dettwiler, Lukas (ITSBL)" userId="39c4e514-8a2c-4c53-8e52-0c30335d7f00" providerId="ADAL" clId="{7BF1B10A-3BE5-2241-8FAA-DE522C9774FC}" dt="2022-05-17T12:37:53.830" v="1606"/>
          <ac:picMkLst>
            <pc:docMk/>
            <pc:sldMk cId="1363346197" sldId="427"/>
            <ac:picMk id="33" creationId="{ADEC5E0F-2284-5C0B-231C-2A85E14279EF}"/>
          </ac:picMkLst>
        </pc:picChg>
        <pc:picChg chg="add mod">
          <ac:chgData name="Dettwiler, Lukas (ITSBL)" userId="39c4e514-8a2c-4c53-8e52-0c30335d7f00" providerId="ADAL" clId="{7BF1B10A-3BE5-2241-8FAA-DE522C9774FC}" dt="2022-05-17T12:38:02.720" v="1609"/>
          <ac:picMkLst>
            <pc:docMk/>
            <pc:sldMk cId="1363346197" sldId="427"/>
            <ac:picMk id="36" creationId="{CC7433CE-5EC6-7ABC-9B0F-11A74BE29BB6}"/>
          </ac:picMkLst>
        </pc:picChg>
        <pc:picChg chg="add mod">
          <ac:chgData name="Dettwiler, Lukas (ITSBL)" userId="39c4e514-8a2c-4c53-8e52-0c30335d7f00" providerId="ADAL" clId="{7BF1B10A-3BE5-2241-8FAA-DE522C9774FC}" dt="2022-05-17T12:38:02.720" v="1609"/>
          <ac:picMkLst>
            <pc:docMk/>
            <pc:sldMk cId="1363346197" sldId="427"/>
            <ac:picMk id="37" creationId="{81F530B9-099D-6506-8772-F40FA172A1CF}"/>
          </ac:picMkLst>
        </pc:picChg>
      </pc:sldChg>
      <pc:sldChg chg="del">
        <pc:chgData name="Dettwiler, Lukas (ITSBL)" userId="39c4e514-8a2c-4c53-8e52-0c30335d7f00" providerId="ADAL" clId="{7BF1B10A-3BE5-2241-8FAA-DE522C9774FC}" dt="2022-05-05T09:39:51.882" v="1" actId="2696"/>
        <pc:sldMkLst>
          <pc:docMk/>
          <pc:sldMk cId="3041929291" sldId="427"/>
        </pc:sldMkLst>
      </pc:sldChg>
      <pc:sldChg chg="new del">
        <pc:chgData name="Dettwiler, Lukas (ITSBL)" userId="39c4e514-8a2c-4c53-8e52-0c30335d7f00" providerId="ADAL" clId="{7BF1B10A-3BE5-2241-8FAA-DE522C9774FC}" dt="2022-05-17T12:37:36.221" v="1603" actId="2696"/>
        <pc:sldMkLst>
          <pc:docMk/>
          <pc:sldMk cId="1858291410" sldId="428"/>
        </pc:sldMkLst>
      </pc:sldChg>
      <pc:sldChg chg="del">
        <pc:chgData name="Dettwiler, Lukas (ITSBL)" userId="39c4e514-8a2c-4c53-8e52-0c30335d7f00" providerId="ADAL" clId="{7BF1B10A-3BE5-2241-8FAA-DE522C9774FC}" dt="2022-05-05T09:39:51.882" v="1" actId="2696"/>
        <pc:sldMkLst>
          <pc:docMk/>
          <pc:sldMk cId="4148380939" sldId="428"/>
        </pc:sldMkLst>
      </pc:sldChg>
      <pc:sldChg chg="del">
        <pc:chgData name="Dettwiler, Lukas (ITSBL)" userId="39c4e514-8a2c-4c53-8e52-0c30335d7f00" providerId="ADAL" clId="{7BF1B10A-3BE5-2241-8FAA-DE522C9774FC}" dt="2022-05-05T09:39:51.882" v="1" actId="2696"/>
        <pc:sldMkLst>
          <pc:docMk/>
          <pc:sldMk cId="1246939621" sldId="429"/>
        </pc:sldMkLst>
      </pc:sldChg>
      <pc:sldChg chg="delSp modSp add mod">
        <pc:chgData name="Dettwiler, Lukas (ITSBL)" userId="39c4e514-8a2c-4c53-8e52-0c30335d7f00" providerId="ADAL" clId="{7BF1B10A-3BE5-2241-8FAA-DE522C9774FC}" dt="2022-05-17T12:42:32.429" v="1671" actId="1076"/>
        <pc:sldMkLst>
          <pc:docMk/>
          <pc:sldMk cId="1314239887" sldId="429"/>
        </pc:sldMkLst>
        <pc:spChg chg="mod">
          <ac:chgData name="Dettwiler, Lukas (ITSBL)" userId="39c4e514-8a2c-4c53-8e52-0c30335d7f00" providerId="ADAL" clId="{7BF1B10A-3BE5-2241-8FAA-DE522C9774FC}" dt="2022-05-17T12:42:22.135" v="1668" actId="15"/>
          <ac:spMkLst>
            <pc:docMk/>
            <pc:sldMk cId="1314239887" sldId="429"/>
            <ac:spMk id="4" creationId="{BA2F0641-1A5F-EECB-E428-CDF054F6156C}"/>
          </ac:spMkLst>
        </pc:spChg>
        <pc:picChg chg="del">
          <ac:chgData name="Dettwiler, Lukas (ITSBL)" userId="39c4e514-8a2c-4c53-8e52-0c30335d7f00" providerId="ADAL" clId="{7BF1B10A-3BE5-2241-8FAA-DE522C9774FC}" dt="2022-05-17T10:19:08.493" v="1420" actId="478"/>
          <ac:picMkLst>
            <pc:docMk/>
            <pc:sldMk cId="1314239887" sldId="429"/>
            <ac:picMk id="8" creationId="{514B76BD-6E31-594C-0FAD-C07AB81D5007}"/>
          </ac:picMkLst>
        </pc:picChg>
        <pc:picChg chg="del">
          <ac:chgData name="Dettwiler, Lukas (ITSBL)" userId="39c4e514-8a2c-4c53-8e52-0c30335d7f00" providerId="ADAL" clId="{7BF1B10A-3BE5-2241-8FAA-DE522C9774FC}" dt="2022-05-17T12:41:01.566" v="1610" actId="478"/>
          <ac:picMkLst>
            <pc:docMk/>
            <pc:sldMk cId="1314239887" sldId="429"/>
            <ac:picMk id="9" creationId="{5E1789D8-8376-C0D8-1045-B82D1BC3BE3A}"/>
          </ac:picMkLst>
        </pc:picChg>
        <pc:picChg chg="mod">
          <ac:chgData name="Dettwiler, Lukas (ITSBL)" userId="39c4e514-8a2c-4c53-8e52-0c30335d7f00" providerId="ADAL" clId="{7BF1B10A-3BE5-2241-8FAA-DE522C9774FC}" dt="2022-05-17T12:42:32.429" v="1671" actId="1076"/>
          <ac:picMkLst>
            <pc:docMk/>
            <pc:sldMk cId="1314239887" sldId="429"/>
            <ac:picMk id="13" creationId="{3F6ECAC5-5AEC-5227-C724-78768237F80B}"/>
          </ac:picMkLst>
        </pc:picChg>
        <pc:picChg chg="del">
          <ac:chgData name="Dettwiler, Lukas (ITSBL)" userId="39c4e514-8a2c-4c53-8e52-0c30335d7f00" providerId="ADAL" clId="{7BF1B10A-3BE5-2241-8FAA-DE522C9774FC}" dt="2022-05-17T10:19:13.020" v="1422" actId="478"/>
          <ac:picMkLst>
            <pc:docMk/>
            <pc:sldMk cId="1314239887" sldId="429"/>
            <ac:picMk id="14" creationId="{78D0543D-C30F-C8F3-6D2A-D3DA2FC6569D}"/>
          </ac:picMkLst>
        </pc:picChg>
      </pc:sldChg>
      <pc:sldChg chg="addSp delSp modSp new del mod">
        <pc:chgData name="Dettwiler, Lukas (ITSBL)" userId="39c4e514-8a2c-4c53-8e52-0c30335d7f00" providerId="ADAL" clId="{7BF1B10A-3BE5-2241-8FAA-DE522C9774FC}" dt="2022-05-17T14:29:27.779" v="1737" actId="2696"/>
        <pc:sldMkLst>
          <pc:docMk/>
          <pc:sldMk cId="189467293" sldId="430"/>
        </pc:sldMkLst>
        <pc:picChg chg="add del mod">
          <ac:chgData name="Dettwiler, Lukas (ITSBL)" userId="39c4e514-8a2c-4c53-8e52-0c30335d7f00" providerId="ADAL" clId="{7BF1B10A-3BE5-2241-8FAA-DE522C9774FC}" dt="2022-05-17T14:29:21.689" v="1735" actId="478"/>
          <ac:picMkLst>
            <pc:docMk/>
            <pc:sldMk cId="189467293" sldId="430"/>
            <ac:picMk id="6" creationId="{7C41AE2F-9113-740D-66E5-DC941EB065F8}"/>
          </ac:picMkLst>
        </pc:picChg>
      </pc:sldChg>
      <pc:sldChg chg="addSp delSp modSp add del mod">
        <pc:chgData name="Dettwiler, Lukas (ITSBL)" userId="39c4e514-8a2c-4c53-8e52-0c30335d7f00" providerId="ADAL" clId="{7BF1B10A-3BE5-2241-8FAA-DE522C9774FC}" dt="2022-05-17T12:41:57.497" v="1663" actId="2696"/>
        <pc:sldMkLst>
          <pc:docMk/>
          <pc:sldMk cId="728610197" sldId="430"/>
        </pc:sldMkLst>
        <pc:spChg chg="mod">
          <ac:chgData name="Dettwiler, Lukas (ITSBL)" userId="39c4e514-8a2c-4c53-8e52-0c30335d7f00" providerId="ADAL" clId="{7BF1B10A-3BE5-2241-8FAA-DE522C9774FC}" dt="2022-05-17T10:59:21.798" v="1508" actId="20577"/>
          <ac:spMkLst>
            <pc:docMk/>
            <pc:sldMk cId="728610197" sldId="430"/>
            <ac:spMk id="4" creationId="{BA2F0641-1A5F-EECB-E428-CDF054F6156C}"/>
          </ac:spMkLst>
        </pc:spChg>
        <pc:spChg chg="del mod">
          <ac:chgData name="Dettwiler, Lukas (ITSBL)" userId="39c4e514-8a2c-4c53-8e52-0c30335d7f00" providerId="ADAL" clId="{7BF1B10A-3BE5-2241-8FAA-DE522C9774FC}" dt="2022-05-17T12:35:17.690" v="1577" actId="21"/>
          <ac:spMkLst>
            <pc:docMk/>
            <pc:sldMk cId="728610197" sldId="430"/>
            <ac:spMk id="16" creationId="{EF228E86-B7E0-0EDA-B035-53E261B5E2C7}"/>
          </ac:spMkLst>
        </pc:spChg>
        <pc:spChg chg="del">
          <ac:chgData name="Dettwiler, Lukas (ITSBL)" userId="39c4e514-8a2c-4c53-8e52-0c30335d7f00" providerId="ADAL" clId="{7BF1B10A-3BE5-2241-8FAA-DE522C9774FC}" dt="2022-05-17T10:59:30.469" v="1511" actId="478"/>
          <ac:spMkLst>
            <pc:docMk/>
            <pc:sldMk cId="728610197" sldId="430"/>
            <ac:spMk id="17" creationId="{811B37A6-CC47-3841-8E1F-0920E1CBDC70}"/>
          </ac:spMkLst>
        </pc:spChg>
        <pc:spChg chg="del">
          <ac:chgData name="Dettwiler, Lukas (ITSBL)" userId="39c4e514-8a2c-4c53-8e52-0c30335d7f00" providerId="ADAL" clId="{7BF1B10A-3BE5-2241-8FAA-DE522C9774FC}" dt="2022-05-17T10:59:28.399" v="1510" actId="478"/>
          <ac:spMkLst>
            <pc:docMk/>
            <pc:sldMk cId="728610197" sldId="430"/>
            <ac:spMk id="18" creationId="{C48FC225-C48C-3FC7-7608-DAEBCF4A2B50}"/>
          </ac:spMkLst>
        </pc:spChg>
        <pc:spChg chg="add del">
          <ac:chgData name="Dettwiler, Lukas (ITSBL)" userId="39c4e514-8a2c-4c53-8e52-0c30335d7f00" providerId="ADAL" clId="{7BF1B10A-3BE5-2241-8FAA-DE522C9774FC}" dt="2022-05-17T12:35:17.690" v="1577" actId="21"/>
          <ac:spMkLst>
            <pc:docMk/>
            <pc:sldMk cId="728610197" sldId="430"/>
            <ac:spMk id="19" creationId="{8D4EBEA6-A9FA-955C-A28B-924CB002FE54}"/>
          </ac:spMkLst>
        </pc:spChg>
        <pc:spChg chg="add del">
          <ac:chgData name="Dettwiler, Lukas (ITSBL)" userId="39c4e514-8a2c-4c53-8e52-0c30335d7f00" providerId="ADAL" clId="{7BF1B10A-3BE5-2241-8FAA-DE522C9774FC}" dt="2022-05-17T12:35:17.690" v="1577" actId="21"/>
          <ac:spMkLst>
            <pc:docMk/>
            <pc:sldMk cId="728610197" sldId="430"/>
            <ac:spMk id="20" creationId="{579DA7B5-A182-4189-FC2F-3A1C5F0AE096}"/>
          </ac:spMkLst>
        </pc:spChg>
        <pc:spChg chg="del">
          <ac:chgData name="Dettwiler, Lukas (ITSBL)" userId="39c4e514-8a2c-4c53-8e52-0c30335d7f00" providerId="ADAL" clId="{7BF1B10A-3BE5-2241-8FAA-DE522C9774FC}" dt="2022-05-17T10:59:26.211" v="1509" actId="478"/>
          <ac:spMkLst>
            <pc:docMk/>
            <pc:sldMk cId="728610197" sldId="430"/>
            <ac:spMk id="21" creationId="{721F95F7-4781-BDB0-5943-5450D80EEF8B}"/>
          </ac:spMkLst>
        </pc:spChg>
        <pc:picChg chg="add del">
          <ac:chgData name="Dettwiler, Lukas (ITSBL)" userId="39c4e514-8a2c-4c53-8e52-0c30335d7f00" providerId="ADAL" clId="{7BF1B10A-3BE5-2241-8FAA-DE522C9774FC}" dt="2022-05-17T12:35:17.690" v="1577" actId="21"/>
          <ac:picMkLst>
            <pc:docMk/>
            <pc:sldMk cId="728610197" sldId="430"/>
            <ac:picMk id="14" creationId="{78D0543D-C30F-C8F3-6D2A-D3DA2FC6569D}"/>
          </ac:picMkLst>
        </pc:picChg>
        <pc:picChg chg="add del mod">
          <ac:chgData name="Dettwiler, Lukas (ITSBL)" userId="39c4e514-8a2c-4c53-8e52-0c30335d7f00" providerId="ADAL" clId="{7BF1B10A-3BE5-2241-8FAA-DE522C9774FC}" dt="2022-05-17T12:35:17.690" v="1577" actId="21"/>
          <ac:picMkLst>
            <pc:docMk/>
            <pc:sldMk cId="728610197" sldId="430"/>
            <ac:picMk id="15" creationId="{C08E7CC9-79A9-02AF-1528-34A91B3BDDE1}"/>
          </ac:picMkLst>
        </pc:picChg>
      </pc:sldChg>
      <pc:sldMasterChg chg="delSldLayout">
        <pc:chgData name="Dettwiler, Lukas (ITSBL)" userId="39c4e514-8a2c-4c53-8e52-0c30335d7f00" providerId="ADAL" clId="{7BF1B10A-3BE5-2241-8FAA-DE522C9774FC}" dt="2022-05-05T09:39:51.882" v="1" actId="2696"/>
        <pc:sldMasterMkLst>
          <pc:docMk/>
          <pc:sldMasterMk cId="3693843513" sldId="2147493464"/>
        </pc:sldMasterMkLst>
        <pc:sldLayoutChg chg="del">
          <pc:chgData name="Dettwiler, Lukas (ITSBL)" userId="39c4e514-8a2c-4c53-8e52-0c30335d7f00" providerId="ADAL" clId="{7BF1B10A-3BE5-2241-8FAA-DE522C9774FC}" dt="2022-05-05T09:39:51.882" v="1" actId="2696"/>
          <pc:sldLayoutMkLst>
            <pc:docMk/>
            <pc:sldMasterMk cId="3693843513" sldId="2147493464"/>
            <pc:sldLayoutMk cId="1863194545" sldId="2147493475"/>
          </pc:sldLayoutMkLst>
        </pc:sldLayoutChg>
      </pc:sldMasterChg>
    </pc:docChg>
  </pc:docChgLst>
  <pc:docChgLst>
    <pc:chgData name="Dettwiler, Lukas (ITSBL)" userId="39c4e514-8a2c-4c53-8e52-0c30335d7f00" providerId="ADAL" clId="{D1F33F85-1B9F-F748-97F3-B72A6FFDEBFC}"/>
    <pc:docChg chg="undo redo custSel addSld modSld">
      <pc:chgData name="Dettwiler, Lukas (ITSBL)" userId="39c4e514-8a2c-4c53-8e52-0c30335d7f00" providerId="ADAL" clId="{D1F33F85-1B9F-F748-97F3-B72A6FFDEBFC}" dt="2021-11-16T21:27:39.880" v="101" actId="1076"/>
      <pc:docMkLst>
        <pc:docMk/>
      </pc:docMkLst>
      <pc:sldChg chg="addSp modSp new">
        <pc:chgData name="Dettwiler, Lukas (ITSBL)" userId="39c4e514-8a2c-4c53-8e52-0c30335d7f00" providerId="ADAL" clId="{D1F33F85-1B9F-F748-97F3-B72A6FFDEBFC}" dt="2021-11-16T20:49:46.653" v="7" actId="1076"/>
        <pc:sldMkLst>
          <pc:docMk/>
          <pc:sldMk cId="2096070474" sldId="379"/>
        </pc:sldMkLst>
        <pc:spChg chg="mod">
          <ac:chgData name="Dettwiler, Lukas (ITSBL)" userId="39c4e514-8a2c-4c53-8e52-0c30335d7f00" providerId="ADAL" clId="{D1F33F85-1B9F-F748-97F3-B72A6FFDEBFC}" dt="2021-11-16T20:49:12.931" v="2" actId="20577"/>
          <ac:spMkLst>
            <pc:docMk/>
            <pc:sldMk cId="2096070474" sldId="379"/>
            <ac:spMk id="4" creationId="{16CE271E-0861-F147-BFCF-6FD08B897995}"/>
          </ac:spMkLst>
        </pc:spChg>
        <pc:picChg chg="add mod">
          <ac:chgData name="Dettwiler, Lukas (ITSBL)" userId="39c4e514-8a2c-4c53-8e52-0c30335d7f00" providerId="ADAL" clId="{D1F33F85-1B9F-F748-97F3-B72A6FFDEBFC}" dt="2021-11-16T20:49:46.653" v="7" actId="1076"/>
          <ac:picMkLst>
            <pc:docMk/>
            <pc:sldMk cId="2096070474" sldId="379"/>
            <ac:picMk id="7" creationId="{56143A23-200D-7641-B9A8-7A0A1A7622AB}"/>
          </ac:picMkLst>
        </pc:picChg>
      </pc:sldChg>
      <pc:sldChg chg="addSp modSp new">
        <pc:chgData name="Dettwiler, Lukas (ITSBL)" userId="39c4e514-8a2c-4c53-8e52-0c30335d7f00" providerId="ADAL" clId="{D1F33F85-1B9F-F748-97F3-B72A6FFDEBFC}" dt="2021-11-16T20:51:00.541" v="11" actId="1076"/>
        <pc:sldMkLst>
          <pc:docMk/>
          <pc:sldMk cId="914775192" sldId="380"/>
        </pc:sldMkLst>
        <pc:picChg chg="add mod">
          <ac:chgData name="Dettwiler, Lukas (ITSBL)" userId="39c4e514-8a2c-4c53-8e52-0c30335d7f00" providerId="ADAL" clId="{D1F33F85-1B9F-F748-97F3-B72A6FFDEBFC}" dt="2021-11-16T20:51:00.541" v="11" actId="1076"/>
          <ac:picMkLst>
            <pc:docMk/>
            <pc:sldMk cId="914775192" sldId="380"/>
            <ac:picMk id="7" creationId="{9BC2A487-13CB-0348-8E59-9646E3A9B0AF}"/>
          </ac:picMkLst>
        </pc:picChg>
      </pc:sldChg>
      <pc:sldChg chg="addSp delSp modSp new">
        <pc:chgData name="Dettwiler, Lukas (ITSBL)" userId="39c4e514-8a2c-4c53-8e52-0c30335d7f00" providerId="ADAL" clId="{D1F33F85-1B9F-F748-97F3-B72A6FFDEBFC}" dt="2021-11-16T20:59:52.443" v="23" actId="1076"/>
        <pc:sldMkLst>
          <pc:docMk/>
          <pc:sldMk cId="1840346184" sldId="381"/>
        </pc:sldMkLst>
        <pc:picChg chg="add mod">
          <ac:chgData name="Dettwiler, Lukas (ITSBL)" userId="39c4e514-8a2c-4c53-8e52-0c30335d7f00" providerId="ADAL" clId="{D1F33F85-1B9F-F748-97F3-B72A6FFDEBFC}" dt="2021-11-16T20:59:52.443" v="23" actId="1076"/>
          <ac:picMkLst>
            <pc:docMk/>
            <pc:sldMk cId="1840346184" sldId="381"/>
            <ac:picMk id="7" creationId="{1679EAE7-E4F0-514A-86E8-85DE83D7D1F8}"/>
          </ac:picMkLst>
        </pc:picChg>
        <pc:inkChg chg="add del">
          <ac:chgData name="Dettwiler, Lukas (ITSBL)" userId="39c4e514-8a2c-4c53-8e52-0c30335d7f00" providerId="ADAL" clId="{D1F33F85-1B9F-F748-97F3-B72A6FFDEBFC}" dt="2021-11-16T20:59:40.374" v="19"/>
          <ac:inkMkLst>
            <pc:docMk/>
            <pc:sldMk cId="1840346184" sldId="381"/>
            <ac:inkMk id="8" creationId="{545C3C44-096F-2642-8D79-F9855AA78E38}"/>
          </ac:inkMkLst>
        </pc:inkChg>
      </pc:sldChg>
      <pc:sldChg chg="addSp modSp new">
        <pc:chgData name="Dettwiler, Lukas (ITSBL)" userId="39c4e514-8a2c-4c53-8e52-0c30335d7f00" providerId="ADAL" clId="{D1F33F85-1B9F-F748-97F3-B72A6FFDEBFC}" dt="2021-11-16T20:59:46.909" v="22" actId="1076"/>
        <pc:sldMkLst>
          <pc:docMk/>
          <pc:sldMk cId="1412214164" sldId="382"/>
        </pc:sldMkLst>
        <pc:picChg chg="add mod">
          <ac:chgData name="Dettwiler, Lukas (ITSBL)" userId="39c4e514-8a2c-4c53-8e52-0c30335d7f00" providerId="ADAL" clId="{D1F33F85-1B9F-F748-97F3-B72A6FFDEBFC}" dt="2021-11-16T20:59:46.909" v="22" actId="1076"/>
          <ac:picMkLst>
            <pc:docMk/>
            <pc:sldMk cId="1412214164" sldId="382"/>
            <ac:picMk id="7" creationId="{23B60FEB-DFAF-B042-BE08-465FF4BAE935}"/>
          </ac:picMkLst>
        </pc:picChg>
      </pc:sldChg>
      <pc:sldChg chg="addSp delSp modSp new">
        <pc:chgData name="Dettwiler, Lukas (ITSBL)" userId="39c4e514-8a2c-4c53-8e52-0c30335d7f00" providerId="ADAL" clId="{D1F33F85-1B9F-F748-97F3-B72A6FFDEBFC}" dt="2021-11-16T21:27:39.880" v="101" actId="1076"/>
        <pc:sldMkLst>
          <pc:docMk/>
          <pc:sldMk cId="1415737138" sldId="383"/>
        </pc:sldMkLst>
        <pc:spChg chg="del mod">
          <ac:chgData name="Dettwiler, Lukas (ITSBL)" userId="39c4e514-8a2c-4c53-8e52-0c30335d7f00" providerId="ADAL" clId="{D1F33F85-1B9F-F748-97F3-B72A6FFDEBFC}" dt="2021-11-16T21:20:08.002" v="81" actId="478"/>
          <ac:spMkLst>
            <pc:docMk/>
            <pc:sldMk cId="1415737138" sldId="383"/>
            <ac:spMk id="4" creationId="{750A86FE-B790-6F42-9200-76764DBF71F8}"/>
          </ac:spMkLst>
        </pc:spChg>
        <pc:spChg chg="add mod">
          <ac:chgData name="Dettwiler, Lukas (ITSBL)" userId="39c4e514-8a2c-4c53-8e52-0c30335d7f00" providerId="ADAL" clId="{D1F33F85-1B9F-F748-97F3-B72A6FFDEBFC}" dt="2021-11-16T21:27:25.876" v="98" actId="1076"/>
          <ac:spMkLst>
            <pc:docMk/>
            <pc:sldMk cId="1415737138" sldId="383"/>
            <ac:spMk id="15" creationId="{C36975B7-F4DF-FE4C-B1AC-9384B43744E1}"/>
          </ac:spMkLst>
        </pc:spChg>
        <pc:spChg chg="add del mod">
          <ac:chgData name="Dettwiler, Lukas (ITSBL)" userId="39c4e514-8a2c-4c53-8e52-0c30335d7f00" providerId="ADAL" clId="{D1F33F85-1B9F-F748-97F3-B72A6FFDEBFC}" dt="2021-11-16T21:17:11.683" v="75" actId="478"/>
          <ac:spMkLst>
            <pc:docMk/>
            <pc:sldMk cId="1415737138" sldId="383"/>
            <ac:spMk id="20" creationId="{1990D1EE-259A-604C-BE94-2097EA573B3C}"/>
          </ac:spMkLst>
        </pc:spChg>
        <pc:picChg chg="add del mod">
          <ac:chgData name="Dettwiler, Lukas (ITSBL)" userId="39c4e514-8a2c-4c53-8e52-0c30335d7f00" providerId="ADAL" clId="{D1F33F85-1B9F-F748-97F3-B72A6FFDEBFC}" dt="2021-11-16T21:02:37.345" v="27" actId="478"/>
          <ac:picMkLst>
            <pc:docMk/>
            <pc:sldMk cId="1415737138" sldId="383"/>
            <ac:picMk id="7" creationId="{618097C2-1A92-564D-9038-EF6894286539}"/>
          </ac:picMkLst>
        </pc:picChg>
        <pc:picChg chg="add del mod">
          <ac:chgData name="Dettwiler, Lukas (ITSBL)" userId="39c4e514-8a2c-4c53-8e52-0c30335d7f00" providerId="ADAL" clId="{D1F33F85-1B9F-F748-97F3-B72A6FFDEBFC}" dt="2021-11-16T21:06:17.772" v="30" actId="478"/>
          <ac:picMkLst>
            <pc:docMk/>
            <pc:sldMk cId="1415737138" sldId="383"/>
            <ac:picMk id="10" creationId="{11D183FC-7C9F-6D40-9D5A-0CC08A71E55A}"/>
          </ac:picMkLst>
        </pc:picChg>
        <pc:picChg chg="add mod">
          <ac:chgData name="Dettwiler, Lukas (ITSBL)" userId="39c4e514-8a2c-4c53-8e52-0c30335d7f00" providerId="ADAL" clId="{D1F33F85-1B9F-F748-97F3-B72A6FFDEBFC}" dt="2021-11-16T21:27:39.880" v="101" actId="1076"/>
          <ac:picMkLst>
            <pc:docMk/>
            <pc:sldMk cId="1415737138" sldId="383"/>
            <ac:picMk id="13" creationId="{C89A9B49-F154-114D-922F-709D98E0D6D8}"/>
          </ac:picMkLst>
        </pc:picChg>
        <pc:inkChg chg="add">
          <ac:chgData name="Dettwiler, Lukas (ITSBL)" userId="39c4e514-8a2c-4c53-8e52-0c30335d7f00" providerId="ADAL" clId="{D1F33F85-1B9F-F748-97F3-B72A6FFDEBFC}" dt="2021-11-16T21:07:37.681" v="33"/>
          <ac:inkMkLst>
            <pc:docMk/>
            <pc:sldMk cId="1415737138" sldId="383"/>
            <ac:inkMk id="14" creationId="{3AB2F9B5-A137-3146-8605-8A6BB3A9CEE3}"/>
          </ac:inkMkLst>
        </pc:inkChg>
        <pc:cxnChg chg="add del mod">
          <ac:chgData name="Dettwiler, Lukas (ITSBL)" userId="39c4e514-8a2c-4c53-8e52-0c30335d7f00" providerId="ADAL" clId="{D1F33F85-1B9F-F748-97F3-B72A6FFDEBFC}" dt="2021-11-16T21:12:35.974" v="48" actId="478"/>
          <ac:cxnSpMkLst>
            <pc:docMk/>
            <pc:sldMk cId="1415737138" sldId="383"/>
            <ac:cxnSpMk id="16" creationId="{E155A1AE-4AC7-AA49-BC8E-BAA8F59232A1}"/>
          </ac:cxnSpMkLst>
        </pc:cxnChg>
        <pc:cxnChg chg="add del">
          <ac:chgData name="Dettwiler, Lukas (ITSBL)" userId="39c4e514-8a2c-4c53-8e52-0c30335d7f00" providerId="ADAL" clId="{D1F33F85-1B9F-F748-97F3-B72A6FFDEBFC}" dt="2021-11-16T21:17:14.143" v="76" actId="478"/>
          <ac:cxnSpMkLst>
            <pc:docMk/>
            <pc:sldMk cId="1415737138" sldId="383"/>
            <ac:cxnSpMk id="19" creationId="{2F09FAED-6ED2-4F41-A33E-F5A247C2F4D4}"/>
          </ac:cxnSpMkLst>
        </pc:cxnChg>
        <pc:cxnChg chg="add del">
          <ac:chgData name="Dettwiler, Lukas (ITSBL)" userId="39c4e514-8a2c-4c53-8e52-0c30335d7f00" providerId="ADAL" clId="{D1F33F85-1B9F-F748-97F3-B72A6FFDEBFC}" dt="2021-11-16T21:19:54.412" v="79" actId="478"/>
          <ac:cxnSpMkLst>
            <pc:docMk/>
            <pc:sldMk cId="1415737138" sldId="383"/>
            <ac:cxnSpMk id="21" creationId="{507C5D30-EAFF-D641-A856-6E3AE72BBF34}"/>
          </ac:cxnSpMkLst>
        </pc:cxnChg>
        <pc:cxnChg chg="add del mod">
          <ac:chgData name="Dettwiler, Lukas (ITSBL)" userId="39c4e514-8a2c-4c53-8e52-0c30335d7f00" providerId="ADAL" clId="{D1F33F85-1B9F-F748-97F3-B72A6FFDEBFC}" dt="2021-11-16T21:21:20.048" v="87" actId="478"/>
          <ac:cxnSpMkLst>
            <pc:docMk/>
            <pc:sldMk cId="1415737138" sldId="383"/>
            <ac:cxnSpMk id="22" creationId="{99B5ADB1-B369-F94A-B9FC-044F7B7FE100}"/>
          </ac:cxnSpMkLst>
        </pc:cxnChg>
        <pc:cxnChg chg="add del">
          <ac:chgData name="Dettwiler, Lukas (ITSBL)" userId="39c4e514-8a2c-4c53-8e52-0c30335d7f00" providerId="ADAL" clId="{D1F33F85-1B9F-F748-97F3-B72A6FFDEBFC}" dt="2021-11-16T21:22:11.945" v="89" actId="478"/>
          <ac:cxnSpMkLst>
            <pc:docMk/>
            <pc:sldMk cId="1415737138" sldId="383"/>
            <ac:cxnSpMk id="24" creationId="{5F34D319-EA31-3441-8E9A-02A6BA2301F0}"/>
          </ac:cxnSpMkLst>
        </pc:cxnChg>
      </pc:sldChg>
    </pc:docChg>
  </pc:docChgLst>
  <pc:docChgLst>
    <pc:chgData name="Dettwiler, Lukas (ITSBL)" userId="39c4e514-8a2c-4c53-8e52-0c30335d7f00" providerId="ADAL" clId="{2359B2FC-ED2C-FE41-9B3E-19C68C6A5F3B}"/>
    <pc:docChg chg="custSel delSld modSld">
      <pc:chgData name="Dettwiler, Lukas (ITSBL)" userId="39c4e514-8a2c-4c53-8e52-0c30335d7f00" providerId="ADAL" clId="{2359B2FC-ED2C-FE41-9B3E-19C68C6A5F3B}" dt="2022-12-02T12:03:39.969" v="113" actId="2696"/>
      <pc:docMkLst>
        <pc:docMk/>
      </pc:docMkLst>
      <pc:sldChg chg="del">
        <pc:chgData name="Dettwiler, Lukas (ITSBL)" userId="39c4e514-8a2c-4c53-8e52-0c30335d7f00" providerId="ADAL" clId="{2359B2FC-ED2C-FE41-9B3E-19C68C6A5F3B}" dt="2022-12-02T11:54:58.694" v="0" actId="2696"/>
        <pc:sldMkLst>
          <pc:docMk/>
          <pc:sldMk cId="1576181878" sldId="370"/>
        </pc:sldMkLst>
      </pc:sldChg>
      <pc:sldChg chg="modSp mod">
        <pc:chgData name="Dettwiler, Lukas (ITSBL)" userId="39c4e514-8a2c-4c53-8e52-0c30335d7f00" providerId="ADAL" clId="{2359B2FC-ED2C-FE41-9B3E-19C68C6A5F3B}" dt="2022-12-02T12:02:30.892" v="111" actId="948"/>
        <pc:sldMkLst>
          <pc:docMk/>
          <pc:sldMk cId="3557721952" sldId="378"/>
        </pc:sldMkLst>
        <pc:spChg chg="mod">
          <ac:chgData name="Dettwiler, Lukas (ITSBL)" userId="39c4e514-8a2c-4c53-8e52-0c30335d7f00" providerId="ADAL" clId="{2359B2FC-ED2C-FE41-9B3E-19C68C6A5F3B}" dt="2022-12-02T12:02:30.892" v="111" actId="948"/>
          <ac:spMkLst>
            <pc:docMk/>
            <pc:sldMk cId="3557721952" sldId="378"/>
            <ac:spMk id="4" creationId="{4C8074F5-4BE8-4CA9-92D9-3A057B4A7B59}"/>
          </ac:spMkLst>
        </pc:spChg>
      </pc:sldChg>
      <pc:sldChg chg="del">
        <pc:chgData name="Dettwiler, Lukas (ITSBL)" userId="39c4e514-8a2c-4c53-8e52-0c30335d7f00" providerId="ADAL" clId="{2359B2FC-ED2C-FE41-9B3E-19C68C6A5F3B}" dt="2022-12-02T12:03:39.008" v="112" actId="2696"/>
        <pc:sldMkLst>
          <pc:docMk/>
          <pc:sldMk cId="1943654632" sldId="419"/>
        </pc:sldMkLst>
      </pc:sldChg>
      <pc:sldChg chg="del">
        <pc:chgData name="Dettwiler, Lukas (ITSBL)" userId="39c4e514-8a2c-4c53-8e52-0c30335d7f00" providerId="ADAL" clId="{2359B2FC-ED2C-FE41-9B3E-19C68C6A5F3B}" dt="2022-12-02T12:03:39.969" v="113" actId="2696"/>
        <pc:sldMkLst>
          <pc:docMk/>
          <pc:sldMk cId="3979629620" sldId="424"/>
        </pc:sldMkLst>
      </pc:sldChg>
      <pc:sldChg chg="modSp mod">
        <pc:chgData name="Dettwiler, Lukas (ITSBL)" userId="39c4e514-8a2c-4c53-8e52-0c30335d7f00" providerId="ADAL" clId="{2359B2FC-ED2C-FE41-9B3E-19C68C6A5F3B}" dt="2022-12-02T12:01:12.043" v="86" actId="20577"/>
        <pc:sldMkLst>
          <pc:docMk/>
          <pc:sldMk cId="1688219765" sldId="434"/>
        </pc:sldMkLst>
        <pc:spChg chg="mod">
          <ac:chgData name="Dettwiler, Lukas (ITSBL)" userId="39c4e514-8a2c-4c53-8e52-0c30335d7f00" providerId="ADAL" clId="{2359B2FC-ED2C-FE41-9B3E-19C68C6A5F3B}" dt="2022-12-02T12:01:12.043" v="86" actId="20577"/>
          <ac:spMkLst>
            <pc:docMk/>
            <pc:sldMk cId="1688219765" sldId="434"/>
            <ac:spMk id="4" creationId="{FBD528FF-D65B-9492-CB8B-EA6FF399CEE7}"/>
          </ac:spMkLst>
        </pc:spChg>
      </pc:sldChg>
    </pc:docChg>
  </pc:docChgLst>
  <pc:docChgLst>
    <pc:chgData name="Dettwiler, Lukas (ITSBL)" userId="39c4e514-8a2c-4c53-8e52-0c30335d7f00" providerId="ADAL" clId="{5F7110DF-8D41-2B45-973C-B692D2CB097E}"/>
    <pc:docChg chg="custSel addSld delSld modSld sldOrd">
      <pc:chgData name="Dettwiler, Lukas (ITSBL)" userId="39c4e514-8a2c-4c53-8e52-0c30335d7f00" providerId="ADAL" clId="{5F7110DF-8D41-2B45-973C-B692D2CB097E}" dt="2022-12-02T11:53:29.248" v="469" actId="20577"/>
      <pc:docMkLst>
        <pc:docMk/>
      </pc:docMkLst>
      <pc:sldChg chg="modSp mod">
        <pc:chgData name="Dettwiler, Lukas (ITSBL)" userId="39c4e514-8a2c-4c53-8e52-0c30335d7f00" providerId="ADAL" clId="{5F7110DF-8D41-2B45-973C-B692D2CB097E}" dt="2022-12-02T11:53:29.248" v="469" actId="20577"/>
        <pc:sldMkLst>
          <pc:docMk/>
          <pc:sldMk cId="3557721952" sldId="378"/>
        </pc:sldMkLst>
        <pc:spChg chg="mod">
          <ac:chgData name="Dettwiler, Lukas (ITSBL)" userId="39c4e514-8a2c-4c53-8e52-0c30335d7f00" providerId="ADAL" clId="{5F7110DF-8D41-2B45-973C-B692D2CB097E}" dt="2022-12-02T11:53:29.248" v="469" actId="20577"/>
          <ac:spMkLst>
            <pc:docMk/>
            <pc:sldMk cId="3557721952" sldId="378"/>
            <ac:spMk id="4" creationId="{4C8074F5-4BE8-4CA9-92D9-3A057B4A7B59}"/>
          </ac:spMkLst>
        </pc:spChg>
      </pc:sldChg>
      <pc:sldChg chg="modSp">
        <pc:chgData name="Dettwiler, Lukas (ITSBL)" userId="39c4e514-8a2c-4c53-8e52-0c30335d7f00" providerId="ADAL" clId="{5F7110DF-8D41-2B45-973C-B692D2CB097E}" dt="2022-12-02T11:33:09.066" v="0" actId="113"/>
        <pc:sldMkLst>
          <pc:docMk/>
          <pc:sldMk cId="2758303184" sldId="425"/>
        </pc:sldMkLst>
        <pc:spChg chg="mod">
          <ac:chgData name="Dettwiler, Lukas (ITSBL)" userId="39c4e514-8a2c-4c53-8e52-0c30335d7f00" providerId="ADAL" clId="{5F7110DF-8D41-2B45-973C-B692D2CB097E}" dt="2022-12-02T11:33:09.066" v="0" actId="113"/>
          <ac:spMkLst>
            <pc:docMk/>
            <pc:sldMk cId="2758303184" sldId="425"/>
            <ac:spMk id="4" creationId="{09A49F93-2F0F-A4C7-AC44-564CD97CD5DD}"/>
          </ac:spMkLst>
        </pc:spChg>
      </pc:sldChg>
      <pc:sldChg chg="addSp delSp modSp mod">
        <pc:chgData name="Dettwiler, Lukas (ITSBL)" userId="39c4e514-8a2c-4c53-8e52-0c30335d7f00" providerId="ADAL" clId="{5F7110DF-8D41-2B45-973C-B692D2CB097E}" dt="2022-12-02T11:46:52.954" v="82" actId="478"/>
        <pc:sldMkLst>
          <pc:docMk/>
          <pc:sldMk cId="4074323878" sldId="433"/>
        </pc:sldMkLst>
        <pc:spChg chg="del mod">
          <ac:chgData name="Dettwiler, Lukas (ITSBL)" userId="39c4e514-8a2c-4c53-8e52-0c30335d7f00" providerId="ADAL" clId="{5F7110DF-8D41-2B45-973C-B692D2CB097E}" dt="2022-12-02T11:46:37.052" v="79" actId="478"/>
          <ac:spMkLst>
            <pc:docMk/>
            <pc:sldMk cId="4074323878" sldId="433"/>
            <ac:spMk id="3" creationId="{7AAAACBD-08AB-A712-58D7-8CAD3AD025F2}"/>
          </ac:spMkLst>
        </pc:spChg>
        <pc:spChg chg="del">
          <ac:chgData name="Dettwiler, Lukas (ITSBL)" userId="39c4e514-8a2c-4c53-8e52-0c30335d7f00" providerId="ADAL" clId="{5F7110DF-8D41-2B45-973C-B692D2CB097E}" dt="2022-12-02T11:45:57.141" v="58" actId="478"/>
          <ac:spMkLst>
            <pc:docMk/>
            <pc:sldMk cId="4074323878" sldId="433"/>
            <ac:spMk id="4" creationId="{AF7574AE-FACC-A3AE-7BAD-F14F1FA2C2DA}"/>
          </ac:spMkLst>
        </pc:spChg>
        <pc:spChg chg="add del mod">
          <ac:chgData name="Dettwiler, Lukas (ITSBL)" userId="39c4e514-8a2c-4c53-8e52-0c30335d7f00" providerId="ADAL" clId="{5F7110DF-8D41-2B45-973C-B692D2CB097E}" dt="2022-12-02T11:46:52.954" v="82" actId="478"/>
          <ac:spMkLst>
            <pc:docMk/>
            <pc:sldMk cId="4074323878" sldId="433"/>
            <ac:spMk id="7" creationId="{C5AD07CC-0A6D-F99E-FCFF-4897839FFBB7}"/>
          </ac:spMkLst>
        </pc:spChg>
        <pc:picChg chg="mod">
          <ac:chgData name="Dettwiler, Lukas (ITSBL)" userId="39c4e514-8a2c-4c53-8e52-0c30335d7f00" providerId="ADAL" clId="{5F7110DF-8D41-2B45-973C-B692D2CB097E}" dt="2022-12-02T11:46:47.803" v="81" actId="14100"/>
          <ac:picMkLst>
            <pc:docMk/>
            <pc:sldMk cId="4074323878" sldId="433"/>
            <ac:picMk id="6" creationId="{894D425E-6699-CC22-DF56-A062FE432794}"/>
          </ac:picMkLst>
        </pc:picChg>
      </pc:sldChg>
      <pc:sldChg chg="modSp new mod">
        <pc:chgData name="Dettwiler, Lukas (ITSBL)" userId="39c4e514-8a2c-4c53-8e52-0c30335d7f00" providerId="ADAL" clId="{5F7110DF-8D41-2B45-973C-B692D2CB097E}" dt="2022-12-02T11:51:02.185" v="300" actId="948"/>
        <pc:sldMkLst>
          <pc:docMk/>
          <pc:sldMk cId="1688219765" sldId="434"/>
        </pc:sldMkLst>
        <pc:spChg chg="mod">
          <ac:chgData name="Dettwiler, Lukas (ITSBL)" userId="39c4e514-8a2c-4c53-8e52-0c30335d7f00" providerId="ADAL" clId="{5F7110DF-8D41-2B45-973C-B692D2CB097E}" dt="2022-12-02T11:43:23.934" v="21" actId="20577"/>
          <ac:spMkLst>
            <pc:docMk/>
            <pc:sldMk cId="1688219765" sldId="434"/>
            <ac:spMk id="3" creationId="{FDA8F8B6-B77C-B30C-B6AB-DE9079E20E4F}"/>
          </ac:spMkLst>
        </pc:spChg>
        <pc:spChg chg="mod">
          <ac:chgData name="Dettwiler, Lukas (ITSBL)" userId="39c4e514-8a2c-4c53-8e52-0c30335d7f00" providerId="ADAL" clId="{5F7110DF-8D41-2B45-973C-B692D2CB097E}" dt="2022-12-02T11:51:02.185" v="300" actId="948"/>
          <ac:spMkLst>
            <pc:docMk/>
            <pc:sldMk cId="1688219765" sldId="434"/>
            <ac:spMk id="4" creationId="{FBD528FF-D65B-9492-CB8B-EA6FF399CEE7}"/>
          </ac:spMkLst>
        </pc:spChg>
      </pc:sldChg>
      <pc:sldChg chg="modSp new del mod ord">
        <pc:chgData name="Dettwiler, Lukas (ITSBL)" userId="39c4e514-8a2c-4c53-8e52-0c30335d7f00" providerId="ADAL" clId="{5F7110DF-8D41-2B45-973C-B692D2CB097E}" dt="2022-12-02T11:47:07.731" v="84" actId="2696"/>
        <pc:sldMkLst>
          <pc:docMk/>
          <pc:sldMk cId="281608749" sldId="435"/>
        </pc:sldMkLst>
        <pc:spChg chg="mod">
          <ac:chgData name="Dettwiler, Lukas (ITSBL)" userId="39c4e514-8a2c-4c53-8e52-0c30335d7f00" providerId="ADAL" clId="{5F7110DF-8D41-2B45-973C-B692D2CB097E}" dt="2022-12-02T11:46:30.675" v="78" actId="20577"/>
          <ac:spMkLst>
            <pc:docMk/>
            <pc:sldMk cId="281608749" sldId="435"/>
            <ac:spMk id="3" creationId="{0C751FE6-903D-6FF6-6A79-94EC5E845590}"/>
          </ac:spMkLst>
        </pc:spChg>
      </pc:sldChg>
    </pc:docChg>
  </pc:docChgLst>
  <pc:docChgLst>
    <pc:chgData name="Dettwiler, Lukas (ITSBL)" userId="39c4e514-8a2c-4c53-8e52-0c30335d7f00" providerId="ADAL" clId="{415858DF-0D99-B447-A71B-9FA54A295A21}"/>
    <pc:docChg chg="modShowInfo">
      <pc:chgData name="Dettwiler, Lukas (ITSBL)" userId="39c4e514-8a2c-4c53-8e52-0c30335d7f00" providerId="ADAL" clId="{415858DF-0D99-B447-A71B-9FA54A295A21}" dt="2021-11-16T11:57:05.938" v="0" actId="2744"/>
      <pc:docMkLst>
        <pc:docMk/>
      </pc:docMkLst>
    </pc:docChg>
  </pc:docChgLst>
  <pc:docChgLst>
    <pc:chgData name="Dettwiler, Lukas (ITSBL)" userId="39c4e514-8a2c-4c53-8e52-0c30335d7f00" providerId="ADAL" clId="{57966ED4-2172-3B4D-80D3-C7718975C8C8}"/>
    <pc:docChg chg="addSld modSld">
      <pc:chgData name="Dettwiler, Lukas (ITSBL)" userId="39c4e514-8a2c-4c53-8e52-0c30335d7f00" providerId="ADAL" clId="{57966ED4-2172-3B4D-80D3-C7718975C8C8}" dt="2022-06-02T09:01:40.489" v="17" actId="1076"/>
      <pc:docMkLst>
        <pc:docMk/>
      </pc:docMkLst>
      <pc:sldChg chg="addSp modSp new mod">
        <pc:chgData name="Dettwiler, Lukas (ITSBL)" userId="39c4e514-8a2c-4c53-8e52-0c30335d7f00" providerId="ADAL" clId="{57966ED4-2172-3B4D-80D3-C7718975C8C8}" dt="2022-06-02T06:24:45.933" v="2" actId="1076"/>
        <pc:sldMkLst>
          <pc:docMk/>
          <pc:sldMk cId="1560102608" sldId="430"/>
        </pc:sldMkLst>
        <pc:picChg chg="add mod">
          <ac:chgData name="Dettwiler, Lukas (ITSBL)" userId="39c4e514-8a2c-4c53-8e52-0c30335d7f00" providerId="ADAL" clId="{57966ED4-2172-3B4D-80D3-C7718975C8C8}" dt="2022-06-02T06:24:45.933" v="2" actId="1076"/>
          <ac:picMkLst>
            <pc:docMk/>
            <pc:sldMk cId="1560102608" sldId="430"/>
            <ac:picMk id="6" creationId="{2CAC2D3B-904B-046E-86E7-BA6EE11490A5}"/>
          </ac:picMkLst>
        </pc:picChg>
      </pc:sldChg>
      <pc:sldChg chg="addSp modSp new mod">
        <pc:chgData name="Dettwiler, Lukas (ITSBL)" userId="39c4e514-8a2c-4c53-8e52-0c30335d7f00" providerId="ADAL" clId="{57966ED4-2172-3B4D-80D3-C7718975C8C8}" dt="2022-06-02T06:24:57.764" v="5" actId="1076"/>
        <pc:sldMkLst>
          <pc:docMk/>
          <pc:sldMk cId="3572782195" sldId="431"/>
        </pc:sldMkLst>
        <pc:picChg chg="add mod">
          <ac:chgData name="Dettwiler, Lukas (ITSBL)" userId="39c4e514-8a2c-4c53-8e52-0c30335d7f00" providerId="ADAL" clId="{57966ED4-2172-3B4D-80D3-C7718975C8C8}" dt="2022-06-02T06:24:57.764" v="5" actId="1076"/>
          <ac:picMkLst>
            <pc:docMk/>
            <pc:sldMk cId="3572782195" sldId="431"/>
            <ac:picMk id="6" creationId="{323A4AB6-0587-E2E8-5007-B4DF9DD1EE9B}"/>
          </ac:picMkLst>
        </pc:picChg>
      </pc:sldChg>
      <pc:sldChg chg="addSp modSp new mod">
        <pc:chgData name="Dettwiler, Lukas (ITSBL)" userId="39c4e514-8a2c-4c53-8e52-0c30335d7f00" providerId="ADAL" clId="{57966ED4-2172-3B4D-80D3-C7718975C8C8}" dt="2022-06-02T08:58:53.384" v="9" actId="1076"/>
        <pc:sldMkLst>
          <pc:docMk/>
          <pc:sldMk cId="2801489468" sldId="432"/>
        </pc:sldMkLst>
        <pc:picChg chg="add mod">
          <ac:chgData name="Dettwiler, Lukas (ITSBL)" userId="39c4e514-8a2c-4c53-8e52-0c30335d7f00" providerId="ADAL" clId="{57966ED4-2172-3B4D-80D3-C7718975C8C8}" dt="2022-06-02T08:58:53.384" v="9" actId="1076"/>
          <ac:picMkLst>
            <pc:docMk/>
            <pc:sldMk cId="2801489468" sldId="432"/>
            <ac:picMk id="5" creationId="{068DE65F-5900-3E8F-AD31-94FAE9BD567E}"/>
          </ac:picMkLst>
        </pc:picChg>
      </pc:sldChg>
      <pc:sldChg chg="addSp modSp new mod">
        <pc:chgData name="Dettwiler, Lukas (ITSBL)" userId="39c4e514-8a2c-4c53-8e52-0c30335d7f00" providerId="ADAL" clId="{57966ED4-2172-3B4D-80D3-C7718975C8C8}" dt="2022-06-02T09:01:40.489" v="17" actId="1076"/>
        <pc:sldMkLst>
          <pc:docMk/>
          <pc:sldMk cId="4074323878" sldId="433"/>
        </pc:sldMkLst>
        <pc:picChg chg="add mod">
          <ac:chgData name="Dettwiler, Lukas (ITSBL)" userId="39c4e514-8a2c-4c53-8e52-0c30335d7f00" providerId="ADAL" clId="{57966ED4-2172-3B4D-80D3-C7718975C8C8}" dt="2022-06-02T09:01:40.489" v="17" actId="1076"/>
          <ac:picMkLst>
            <pc:docMk/>
            <pc:sldMk cId="4074323878" sldId="433"/>
            <ac:picMk id="6" creationId="{894D425E-6699-CC22-DF56-A062FE43279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E7306B-1849-1642-83CD-33830B42A476}" type="datetimeFigureOut">
              <a:rPr lang="en-US" smtClean="0"/>
              <a:t>12/2/22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DA3322-4079-BF4A-9D9D-8E40754E0905}" type="slidenum">
              <a:rPr lang="en-US" smtClean="0"/>
              <a:t>‹Nr.›</a:t>
            </a:fld>
            <a:endParaRPr lang="en-US"/>
          </a:p>
        </p:txBody>
      </p:sp>
    </p:spTree>
    <p:extLst>
      <p:ext uri="{BB962C8B-B14F-4D97-AF65-F5344CB8AC3E}">
        <p14:creationId xmlns:p14="http://schemas.microsoft.com/office/powerpoint/2010/main" val="2630134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E97467-056E-E244-B20D-F2C91E7BC69D}" type="datetimeFigureOut">
              <a:rPr lang="en-US" smtClean="0"/>
              <a:t>12/2/22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3551E-C1F7-3449-9D64-1DB59B6C672B}" type="slidenum">
              <a:rPr lang="en-US" smtClean="0"/>
              <a:t>‹Nr.›</a:t>
            </a:fld>
            <a:endParaRPr lang="en-US"/>
          </a:p>
        </p:txBody>
      </p:sp>
    </p:spTree>
    <p:extLst>
      <p:ext uri="{BB962C8B-B14F-4D97-AF65-F5344CB8AC3E}">
        <p14:creationId xmlns:p14="http://schemas.microsoft.com/office/powerpoint/2010/main" val="28548225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7393551E-C1F7-3449-9D64-1DB59B6C672B}" type="slidenum">
              <a:rPr lang="en-US" smtClean="0"/>
              <a:t>1</a:t>
            </a:fld>
            <a:endParaRPr lang="en-US"/>
          </a:p>
        </p:txBody>
      </p:sp>
    </p:spTree>
    <p:extLst>
      <p:ext uri="{BB962C8B-B14F-4D97-AF65-F5344CB8AC3E}">
        <p14:creationId xmlns:p14="http://schemas.microsoft.com/office/powerpoint/2010/main" val="2708915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dirty="0"/>
              <a:t>Serifenlose häufiger auch </a:t>
            </a:r>
            <a:r>
              <a:rPr lang="de-CH" b="1" dirty="0"/>
              <a:t>Grotesk</a:t>
            </a:r>
            <a:r>
              <a:rPr lang="de-CH" dirty="0"/>
              <a:t> oder </a:t>
            </a:r>
            <a:r>
              <a:rPr lang="de-CH" b="1" dirty="0"/>
              <a:t>Sans Serif</a:t>
            </a:r>
            <a:endParaRPr lang="de-DE" altLang="de-DE" sz="1200" dirty="0">
              <a:solidFill>
                <a:srgbClr val="111111"/>
              </a:solidFill>
            </a:endParaRPr>
          </a:p>
          <a:p>
            <a:endParaRPr lang="de-DE" dirty="0"/>
          </a:p>
        </p:txBody>
      </p:sp>
      <p:sp>
        <p:nvSpPr>
          <p:cNvPr id="4" name="Foliennummernplatzhalter 3"/>
          <p:cNvSpPr>
            <a:spLocks noGrp="1"/>
          </p:cNvSpPr>
          <p:nvPr>
            <p:ph type="sldNum" sz="quarter" idx="5"/>
          </p:nvPr>
        </p:nvSpPr>
        <p:spPr/>
        <p:txBody>
          <a:bodyPr/>
          <a:lstStyle/>
          <a:p>
            <a:fld id="{7393551E-C1F7-3449-9D64-1DB59B6C672B}" type="slidenum">
              <a:rPr lang="en-US" smtClean="0"/>
              <a:t>5</a:t>
            </a:fld>
            <a:endParaRPr lang="en-US"/>
          </a:p>
        </p:txBody>
      </p:sp>
    </p:spTree>
    <p:extLst>
      <p:ext uri="{BB962C8B-B14F-4D97-AF65-F5344CB8AC3E}">
        <p14:creationId xmlns:p14="http://schemas.microsoft.com/office/powerpoint/2010/main" val="1756600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962150"/>
            <a:ext cx="9144000" cy="4902587"/>
          </a:xfrm>
        </p:spPr>
        <p:txBody>
          <a:bodyPr/>
          <a:lstStyle/>
          <a:p>
            <a:r>
              <a:rPr lang="de-DE"/>
              <a:t>Bild durch Klicken auf Symbol hinzufügen</a:t>
            </a:r>
            <a:endParaRPr lang="en-US"/>
          </a:p>
        </p:txBody>
      </p:sp>
      <p:pic>
        <p:nvPicPr>
          <p:cNvPr id="2" name="typoras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2912"/>
            <a:ext cx="9144000" cy="4895088"/>
          </a:xfrm>
          <a:prstGeom prst="rect">
            <a:avLst/>
          </a:prstGeom>
        </p:spPr>
      </p:pic>
      <p:sp>
        <p:nvSpPr>
          <p:cNvPr id="5" name="Title Placeholder 1"/>
          <p:cNvSpPr>
            <a:spLocks noGrp="1"/>
          </p:cNvSpPr>
          <p:nvPr>
            <p:ph type="title" hasCustomPrompt="1"/>
          </p:nvPr>
        </p:nvSpPr>
        <p:spPr>
          <a:xfrm>
            <a:off x="177799" y="997527"/>
            <a:ext cx="8785225" cy="715386"/>
          </a:xfrm>
          <a:prstGeom prst="rect">
            <a:avLst/>
          </a:prstGeom>
        </p:spPr>
        <p:txBody>
          <a:bodyPr vert="horz" lIns="0" tIns="0" rIns="0" bIns="0" rtlCol="0" anchor="b" anchorCtr="0">
            <a:noAutofit/>
          </a:bodyPr>
          <a:lstStyle>
            <a:lvl1pPr>
              <a:lnSpc>
                <a:spcPct val="90000"/>
              </a:lnSpc>
              <a:defRPr baseline="0"/>
            </a:lvl1pPr>
          </a:lstStyle>
          <a:p>
            <a:r>
              <a:rPr lang="de-DE"/>
              <a:t>Haupttitel (25pt fett)</a:t>
            </a:r>
            <a:endParaRPr lang="en-US"/>
          </a:p>
        </p:txBody>
      </p:sp>
      <p:sp>
        <p:nvSpPr>
          <p:cNvPr id="6" name="Textplatzhalter 3"/>
          <p:cNvSpPr>
            <a:spLocks noGrp="1"/>
          </p:cNvSpPr>
          <p:nvPr>
            <p:ph type="body" sz="quarter" idx="11" hasCustomPrompt="1"/>
          </p:nvPr>
        </p:nvSpPr>
        <p:spPr>
          <a:xfrm>
            <a:off x="177800" y="180975"/>
            <a:ext cx="4305300" cy="175160"/>
          </a:xfrm>
        </p:spPr>
        <p:txBody>
          <a:bodyPr>
            <a:noAutofit/>
          </a:bodyPr>
          <a:lstStyle>
            <a:lvl1pPr marL="0" indent="0">
              <a:buNone/>
              <a:defRPr sz="1000">
                <a:solidFill>
                  <a:srgbClr val="555959"/>
                </a:solidFill>
              </a:defRPr>
            </a:lvl1pPr>
          </a:lstStyle>
          <a:p>
            <a:pPr lvl="0"/>
            <a:r>
              <a:rPr lang="de-DE"/>
              <a:t>Autor Vorname Nachname, Datum</a:t>
            </a:r>
            <a:endParaRPr lang="de-CH"/>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gemeiner Inhalt">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63343499-4781-8F47-9616-5D65C730EB58}" type="slidenum">
              <a:rPr lang="en-US" smtClean="0"/>
              <a:t>‹Nr.›</a:t>
            </a:fld>
            <a:endParaRPr lang="en-US"/>
          </a:p>
        </p:txBody>
      </p:sp>
      <p:sp>
        <p:nvSpPr>
          <p:cNvPr id="8" name="Title Placeholder 1"/>
          <p:cNvSpPr>
            <a:spLocks noGrp="1"/>
          </p:cNvSpPr>
          <p:nvPr>
            <p:ph type="title" hasCustomPrompt="1"/>
          </p:nvPr>
        </p:nvSpPr>
        <p:spPr>
          <a:xfrm>
            <a:off x="177801" y="972001"/>
            <a:ext cx="8785224" cy="740912"/>
          </a:xfrm>
          <a:prstGeom prst="rect">
            <a:avLst/>
          </a:prstGeom>
        </p:spPr>
        <p:txBody>
          <a:bodyPr vert="horz" lIns="0" tIns="0" rIns="0" bIns="0" rtlCol="0" anchor="b" anchorCtr="0">
            <a:noAutofit/>
          </a:bodyPr>
          <a:lstStyle>
            <a:lvl1pPr>
              <a:lnSpc>
                <a:spcPct val="70000"/>
              </a:lnSpc>
              <a:defRPr baseline="0">
                <a:solidFill>
                  <a:schemeClr val="tx1"/>
                </a:solidFill>
              </a:defRPr>
            </a:lvl1pPr>
          </a:lstStyle>
          <a:p>
            <a:r>
              <a:rPr lang="de-DE"/>
              <a:t>Haupttitel (25pt fett)</a:t>
            </a:r>
            <a:endParaRPr lang="en-US"/>
          </a:p>
        </p:txBody>
      </p:sp>
      <p:sp>
        <p:nvSpPr>
          <p:cNvPr id="5" name="Textplatzhalter 4"/>
          <p:cNvSpPr>
            <a:spLocks noGrp="1"/>
          </p:cNvSpPr>
          <p:nvPr>
            <p:ph type="body" sz="quarter" idx="14"/>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62106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eite mit Untertitel">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962150"/>
            <a:ext cx="9144000" cy="4902587"/>
          </a:xfrm>
        </p:spPr>
        <p:txBody>
          <a:bodyPr/>
          <a:lstStyle/>
          <a:p>
            <a:r>
              <a:rPr lang="de-DE"/>
              <a:t>Bild durch Klicken auf Symbol hinzufügen</a:t>
            </a:r>
            <a:endParaRPr lang="en-US"/>
          </a:p>
        </p:txBody>
      </p:sp>
      <p:pic>
        <p:nvPicPr>
          <p:cNvPr id="2" name="typoras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2061"/>
            <a:ext cx="9144000" cy="4895088"/>
          </a:xfrm>
          <a:prstGeom prst="rect">
            <a:avLst/>
          </a:prstGeom>
        </p:spPr>
      </p:pic>
      <p:sp>
        <p:nvSpPr>
          <p:cNvPr id="5" name="Title Placeholder 1"/>
          <p:cNvSpPr>
            <a:spLocks noGrp="1"/>
          </p:cNvSpPr>
          <p:nvPr>
            <p:ph type="title" hasCustomPrompt="1"/>
          </p:nvPr>
        </p:nvSpPr>
        <p:spPr>
          <a:xfrm>
            <a:off x="177800" y="1141522"/>
            <a:ext cx="8640000" cy="340652"/>
          </a:xfrm>
          <a:prstGeom prst="rect">
            <a:avLst/>
          </a:prstGeom>
        </p:spPr>
        <p:txBody>
          <a:bodyPr vert="horz" lIns="0" tIns="0" rIns="0" bIns="0" rtlCol="0" anchor="b" anchorCtr="0">
            <a:noAutofit/>
          </a:bodyPr>
          <a:lstStyle>
            <a:lvl1pPr>
              <a:defRPr baseline="0"/>
            </a:lvl1pPr>
          </a:lstStyle>
          <a:p>
            <a:r>
              <a:rPr lang="de-DE"/>
              <a:t>Haupttitel (25pt fett)</a:t>
            </a:r>
            <a:endParaRPr lang="en-US"/>
          </a:p>
        </p:txBody>
      </p:sp>
      <p:sp>
        <p:nvSpPr>
          <p:cNvPr id="9" name="Textplatzhalter 8"/>
          <p:cNvSpPr>
            <a:spLocks noGrp="1"/>
          </p:cNvSpPr>
          <p:nvPr>
            <p:ph type="body" sz="quarter" idx="11" hasCustomPrompt="1"/>
          </p:nvPr>
        </p:nvSpPr>
        <p:spPr>
          <a:xfrm>
            <a:off x="177800" y="1503978"/>
            <a:ext cx="8640000" cy="206408"/>
          </a:xfrm>
        </p:spPr>
        <p:txBody>
          <a:bodyPr>
            <a:noAutofit/>
          </a:bodyPr>
          <a:lstStyle>
            <a:lvl1pPr marL="0" indent="0">
              <a:lnSpc>
                <a:spcPts val="1600"/>
              </a:lnSpc>
              <a:spcBef>
                <a:spcPts val="0"/>
              </a:spcBef>
              <a:buNone/>
              <a:defRPr sz="1600" baseline="0">
                <a:solidFill>
                  <a:srgbClr val="FF0000"/>
                </a:solidFill>
                <a:latin typeface="+mj-lt"/>
              </a:defRPr>
            </a:lvl1pPr>
          </a:lstStyle>
          <a:p>
            <a:pPr lvl="0"/>
            <a:r>
              <a:rPr lang="de-CH" sz="1600">
                <a:latin typeface="+mj-lt"/>
              </a:rPr>
              <a:t>Untertitel (16pt normal)</a:t>
            </a:r>
            <a:endParaRPr lang="de-CH"/>
          </a:p>
        </p:txBody>
      </p:sp>
      <p:sp>
        <p:nvSpPr>
          <p:cNvPr id="6" name="Textplatzhalter 3"/>
          <p:cNvSpPr>
            <a:spLocks noGrp="1"/>
          </p:cNvSpPr>
          <p:nvPr>
            <p:ph type="body" sz="quarter" idx="12" hasCustomPrompt="1"/>
          </p:nvPr>
        </p:nvSpPr>
        <p:spPr>
          <a:xfrm>
            <a:off x="177800" y="180975"/>
            <a:ext cx="4305300" cy="175160"/>
          </a:xfrm>
        </p:spPr>
        <p:txBody>
          <a:bodyPr>
            <a:noAutofit/>
          </a:bodyPr>
          <a:lstStyle>
            <a:lvl1pPr marL="0" indent="0">
              <a:buNone/>
              <a:defRPr sz="1000">
                <a:solidFill>
                  <a:srgbClr val="555959"/>
                </a:solidFill>
              </a:defRPr>
            </a:lvl1pPr>
          </a:lstStyle>
          <a:p>
            <a:pPr lvl="0"/>
            <a:r>
              <a:rPr lang="de-DE"/>
              <a:t>Autor Vorname Nachname, Datum</a:t>
            </a:r>
            <a:endParaRPr lang="de-CH"/>
          </a:p>
        </p:txBody>
      </p:sp>
    </p:spTree>
    <p:extLst>
      <p:ext uri="{BB962C8B-B14F-4D97-AF65-F5344CB8AC3E}">
        <p14:creationId xmlns:p14="http://schemas.microsoft.com/office/powerpoint/2010/main" val="567479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eite 2 Zeilen Untertitel">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962150"/>
            <a:ext cx="9144000" cy="4902587"/>
          </a:xfrm>
        </p:spPr>
        <p:txBody>
          <a:bodyPr/>
          <a:lstStyle/>
          <a:p>
            <a:r>
              <a:rPr lang="de-DE"/>
              <a:t>Bild durch Klicken auf Symbol hinzufügen</a:t>
            </a:r>
            <a:endParaRPr lang="en-US"/>
          </a:p>
        </p:txBody>
      </p:sp>
      <p:pic>
        <p:nvPicPr>
          <p:cNvPr id="2" name="typoras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1026"/>
            <a:ext cx="9144000" cy="4895088"/>
          </a:xfrm>
          <a:prstGeom prst="rect">
            <a:avLst/>
          </a:prstGeom>
        </p:spPr>
      </p:pic>
      <p:sp>
        <p:nvSpPr>
          <p:cNvPr id="5" name="Title Placeholder 1"/>
          <p:cNvSpPr>
            <a:spLocks noGrp="1"/>
          </p:cNvSpPr>
          <p:nvPr>
            <p:ph type="title" hasCustomPrompt="1"/>
          </p:nvPr>
        </p:nvSpPr>
        <p:spPr>
          <a:xfrm>
            <a:off x="177800" y="934816"/>
            <a:ext cx="8640000" cy="340652"/>
          </a:xfrm>
          <a:prstGeom prst="rect">
            <a:avLst/>
          </a:prstGeom>
        </p:spPr>
        <p:txBody>
          <a:bodyPr vert="horz" lIns="0" tIns="0" rIns="0" bIns="0" rtlCol="0" anchor="b" anchorCtr="0">
            <a:noAutofit/>
          </a:bodyPr>
          <a:lstStyle>
            <a:lvl1pPr>
              <a:defRPr baseline="0"/>
            </a:lvl1pPr>
          </a:lstStyle>
          <a:p>
            <a:r>
              <a:rPr lang="de-DE"/>
              <a:t>Haupttitel (25pt fett)</a:t>
            </a:r>
            <a:endParaRPr lang="en-US"/>
          </a:p>
        </p:txBody>
      </p:sp>
      <p:sp>
        <p:nvSpPr>
          <p:cNvPr id="9" name="Textplatzhalter 8"/>
          <p:cNvSpPr>
            <a:spLocks noGrp="1"/>
          </p:cNvSpPr>
          <p:nvPr>
            <p:ph type="body" sz="quarter" idx="11" hasCustomPrompt="1"/>
          </p:nvPr>
        </p:nvSpPr>
        <p:spPr>
          <a:xfrm>
            <a:off x="183178" y="1297510"/>
            <a:ext cx="8640000" cy="416551"/>
          </a:xfrm>
        </p:spPr>
        <p:txBody>
          <a:bodyPr anchor="b">
            <a:noAutofit/>
          </a:bodyPr>
          <a:lstStyle>
            <a:lvl1pPr marL="0" indent="0">
              <a:lnSpc>
                <a:spcPct val="80000"/>
              </a:lnSpc>
              <a:spcBef>
                <a:spcPts val="0"/>
              </a:spcBef>
              <a:spcAft>
                <a:spcPts val="0"/>
              </a:spcAft>
              <a:buNone/>
              <a:defRPr sz="1600" baseline="0">
                <a:solidFill>
                  <a:srgbClr val="FF0000"/>
                </a:solidFill>
                <a:latin typeface="+mj-lt"/>
              </a:defRPr>
            </a:lvl1pPr>
          </a:lstStyle>
          <a:p>
            <a:pPr lvl="0"/>
            <a:r>
              <a:rPr lang="de-CH" sz="1600">
                <a:latin typeface="+mj-lt"/>
              </a:rPr>
              <a:t>Untertitel (16pt normal)</a:t>
            </a:r>
          </a:p>
          <a:p>
            <a:pPr lvl="0"/>
            <a:r>
              <a:rPr lang="de-CH" sz="1600">
                <a:latin typeface="+mj-lt"/>
              </a:rPr>
              <a:t>Zweite Zeile</a:t>
            </a:r>
            <a:endParaRPr lang="de-CH"/>
          </a:p>
        </p:txBody>
      </p:sp>
      <p:sp>
        <p:nvSpPr>
          <p:cNvPr id="6" name="Textplatzhalter 3"/>
          <p:cNvSpPr>
            <a:spLocks noGrp="1"/>
          </p:cNvSpPr>
          <p:nvPr>
            <p:ph type="body" sz="quarter" idx="12" hasCustomPrompt="1"/>
          </p:nvPr>
        </p:nvSpPr>
        <p:spPr>
          <a:xfrm>
            <a:off x="177800" y="180975"/>
            <a:ext cx="4305300" cy="175160"/>
          </a:xfrm>
        </p:spPr>
        <p:txBody>
          <a:bodyPr>
            <a:noAutofit/>
          </a:bodyPr>
          <a:lstStyle>
            <a:lvl1pPr marL="0" indent="0">
              <a:buNone/>
              <a:defRPr sz="1000">
                <a:solidFill>
                  <a:srgbClr val="555959"/>
                </a:solidFill>
              </a:defRPr>
            </a:lvl1pPr>
          </a:lstStyle>
          <a:p>
            <a:pPr lvl="0"/>
            <a:r>
              <a:rPr lang="de-DE"/>
              <a:t>Autor Vorname Nachname, Datum</a:t>
            </a:r>
            <a:endParaRPr lang="de-CH"/>
          </a:p>
        </p:txBody>
      </p:sp>
    </p:spTree>
    <p:extLst>
      <p:ext uri="{BB962C8B-B14F-4D97-AF65-F5344CB8AC3E}">
        <p14:creationId xmlns:p14="http://schemas.microsoft.com/office/powerpoint/2010/main" val="58211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übersicht">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660900" y="1962151"/>
            <a:ext cx="4302125" cy="4714874"/>
          </a:xfrm>
          <a:prstGeom prst="rect">
            <a:avLst/>
          </a:prstGeom>
        </p:spPr>
        <p:txBody>
          <a:bodyPr vert="horz" lIns="0" tIns="0" rIns="0" bIns="0" rtlCol="0">
            <a:normAutofit/>
          </a:bodyPr>
          <a:lstStyle>
            <a:lvl1pPr marL="360000" indent="-360000">
              <a:lnSpc>
                <a:spcPct val="90000"/>
              </a:lnSpc>
              <a:buFont typeface="+mj-lt"/>
              <a:buAutoNum type="arabicPeriod"/>
              <a:defRPr sz="2500"/>
            </a:lvl1pPr>
          </a:lstStyle>
          <a:p>
            <a:pPr lvl="0"/>
            <a:r>
              <a:rPr lang="de-DE"/>
              <a:t>Inhalt</a:t>
            </a:r>
            <a:endParaRPr lang="en-US"/>
          </a:p>
        </p:txBody>
      </p:sp>
      <p:sp>
        <p:nvSpPr>
          <p:cNvPr id="9" name="Picture Placeholder 8"/>
          <p:cNvSpPr>
            <a:spLocks noGrp="1"/>
          </p:cNvSpPr>
          <p:nvPr>
            <p:ph type="pic" sz="quarter" idx="10"/>
          </p:nvPr>
        </p:nvSpPr>
        <p:spPr>
          <a:xfrm>
            <a:off x="177800" y="1962150"/>
            <a:ext cx="4305300" cy="4714875"/>
          </a:xfrm>
        </p:spPr>
        <p:txBody>
          <a:bodyPr/>
          <a:lstStyle>
            <a:lvl1pPr marL="0" indent="0">
              <a:buNone/>
              <a:defRPr>
                <a:solidFill>
                  <a:schemeClr val="tx1"/>
                </a:solidFill>
              </a:defRPr>
            </a:lvl1pPr>
          </a:lstStyle>
          <a:p>
            <a:r>
              <a:rPr lang="de-DE"/>
              <a:t>Bild durch Klicken auf Symbol hinzufügen</a:t>
            </a:r>
            <a:endParaRPr lang="en-US"/>
          </a:p>
        </p:txBody>
      </p:sp>
      <p:sp>
        <p:nvSpPr>
          <p:cNvPr id="11" name="Slide Number Placeholder 10"/>
          <p:cNvSpPr>
            <a:spLocks noGrp="1"/>
          </p:cNvSpPr>
          <p:nvPr>
            <p:ph type="sldNum" sz="quarter" idx="12"/>
          </p:nvPr>
        </p:nvSpPr>
        <p:spPr/>
        <p:txBody>
          <a:bodyPr/>
          <a:lstStyle/>
          <a:p>
            <a:fld id="{63343499-4781-8F47-9616-5D65C730EB58}" type="slidenum">
              <a:rPr lang="en-US" smtClean="0"/>
              <a:t>‹Nr.›</a:t>
            </a:fld>
            <a:endParaRPr lang="en-US"/>
          </a:p>
        </p:txBody>
      </p:sp>
      <p:sp>
        <p:nvSpPr>
          <p:cNvPr id="8" name="Title Placeholder 1"/>
          <p:cNvSpPr>
            <a:spLocks noGrp="1"/>
          </p:cNvSpPr>
          <p:nvPr>
            <p:ph type="title" hasCustomPrompt="1"/>
          </p:nvPr>
        </p:nvSpPr>
        <p:spPr>
          <a:xfrm>
            <a:off x="177801" y="960846"/>
            <a:ext cx="8785224" cy="752067"/>
          </a:xfrm>
          <a:prstGeom prst="rect">
            <a:avLst/>
          </a:prstGeom>
        </p:spPr>
        <p:txBody>
          <a:bodyPr vert="horz" lIns="0" tIns="0" rIns="0" bIns="0" rtlCol="0" anchor="b" anchorCtr="0">
            <a:noAutofit/>
          </a:bodyPr>
          <a:lstStyle>
            <a:lvl1pPr>
              <a:lnSpc>
                <a:spcPct val="70000"/>
              </a:lnSpc>
              <a:defRPr baseline="0">
                <a:solidFill>
                  <a:schemeClr val="tx1"/>
                </a:solidFill>
              </a:defRPr>
            </a:lvl1pPr>
          </a:lstStyle>
          <a:p>
            <a:r>
              <a:rPr lang="de-DE"/>
              <a:t>Haupttitel (25pt fett)</a:t>
            </a:r>
            <a:endParaRPr lang="en-US"/>
          </a:p>
        </p:txBody>
      </p:sp>
    </p:spTree>
    <p:extLst>
      <p:ext uri="{BB962C8B-B14F-4D97-AF65-F5344CB8AC3E}">
        <p14:creationId xmlns:p14="http://schemas.microsoft.com/office/powerpoint/2010/main" val="74054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und Text">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3767138" y="1962150"/>
            <a:ext cx="5195885" cy="4714875"/>
          </a:xfrm>
          <a:prstGeom prst="rect">
            <a:avLst/>
          </a:prstGeom>
        </p:spPr>
        <p:txBody>
          <a:bodyPr vert="horz" lIns="0" tIns="0" rIns="0" bIns="0" rtlCol="0">
            <a:normAutofit/>
          </a:bodyPr>
          <a:lstStyle>
            <a:lvl1pPr marL="0" indent="0">
              <a:lnSpc>
                <a:spcPct val="90000"/>
              </a:lnSpc>
              <a:spcAft>
                <a:spcPts val="800"/>
              </a:spcAft>
              <a:buNone/>
              <a:defRPr sz="2500" baseline="0"/>
            </a:lvl1pPr>
            <a:lvl2pPr marL="457200" indent="0">
              <a:buNone/>
              <a:defRPr/>
            </a:lvl2pPr>
            <a:lvl3pPr marL="914400" indent="0">
              <a:buNone/>
              <a:defRPr/>
            </a:lvl3pPr>
            <a:lvl4pPr marL="1371600" indent="0">
              <a:buNone/>
              <a:defRPr/>
            </a:lvl4pPr>
            <a:lvl5pPr marL="1828800" indent="0">
              <a:buNone/>
              <a:defRPr/>
            </a:lvl5pPr>
          </a:lstStyle>
          <a:p>
            <a:pPr lvl="0"/>
            <a:r>
              <a:rPr lang="en-US"/>
              <a:t>Text </a:t>
            </a:r>
            <a:r>
              <a:rPr lang="en-US" err="1"/>
              <a:t>eingeben</a:t>
            </a:r>
            <a:endParaRPr lang="en-US"/>
          </a:p>
        </p:txBody>
      </p:sp>
      <p:sp>
        <p:nvSpPr>
          <p:cNvPr id="9" name="Picture Placeholder 8"/>
          <p:cNvSpPr>
            <a:spLocks noGrp="1"/>
          </p:cNvSpPr>
          <p:nvPr>
            <p:ph type="pic" sz="quarter" idx="10"/>
          </p:nvPr>
        </p:nvSpPr>
        <p:spPr>
          <a:xfrm>
            <a:off x="177801" y="1962150"/>
            <a:ext cx="3406774" cy="4717180"/>
          </a:xfrm>
        </p:spPr>
        <p:txBody>
          <a:bodyPr/>
          <a:lstStyle>
            <a:lvl1pPr marL="0" indent="0">
              <a:buNone/>
              <a:defRPr/>
            </a:lvl1pPr>
          </a:lstStyle>
          <a:p>
            <a:r>
              <a:rPr lang="de-DE"/>
              <a:t>Bild durch Klicken auf Symbol hinzufügen</a:t>
            </a:r>
            <a:endParaRPr lang="en-US"/>
          </a:p>
        </p:txBody>
      </p:sp>
      <p:sp>
        <p:nvSpPr>
          <p:cNvPr id="2" name="Slide Number Placeholder 1"/>
          <p:cNvSpPr>
            <a:spLocks noGrp="1"/>
          </p:cNvSpPr>
          <p:nvPr>
            <p:ph type="sldNum" sz="quarter" idx="12"/>
          </p:nvPr>
        </p:nvSpPr>
        <p:spPr/>
        <p:txBody>
          <a:bodyPr/>
          <a:lstStyle/>
          <a:p>
            <a:fld id="{63343499-4781-8F47-9616-5D65C730EB58}" type="slidenum">
              <a:rPr lang="en-US" smtClean="0"/>
              <a:t>‹Nr.›</a:t>
            </a:fld>
            <a:endParaRPr lang="en-US"/>
          </a:p>
        </p:txBody>
      </p:sp>
      <p:sp>
        <p:nvSpPr>
          <p:cNvPr id="8" name="Title Placeholder 1"/>
          <p:cNvSpPr>
            <a:spLocks noGrp="1"/>
          </p:cNvSpPr>
          <p:nvPr>
            <p:ph type="title" hasCustomPrompt="1"/>
          </p:nvPr>
        </p:nvSpPr>
        <p:spPr>
          <a:xfrm>
            <a:off x="177799" y="972000"/>
            <a:ext cx="8785225" cy="740913"/>
          </a:xfrm>
          <a:prstGeom prst="rect">
            <a:avLst/>
          </a:prstGeom>
        </p:spPr>
        <p:txBody>
          <a:bodyPr vert="horz" lIns="0" tIns="0" rIns="0" bIns="0" rtlCol="0" anchor="b" anchorCtr="0">
            <a:noAutofit/>
          </a:bodyPr>
          <a:lstStyle>
            <a:lvl1pPr>
              <a:lnSpc>
                <a:spcPct val="70000"/>
              </a:lnSpc>
              <a:defRPr baseline="0">
                <a:solidFill>
                  <a:schemeClr val="tx1"/>
                </a:solidFill>
              </a:defRPr>
            </a:lvl1pPr>
          </a:lstStyle>
          <a:p>
            <a:r>
              <a:rPr lang="de-DE"/>
              <a:t>Haupttitel (25pt fett)</a:t>
            </a:r>
            <a:endParaRPr lang="en-US"/>
          </a:p>
        </p:txBody>
      </p:sp>
    </p:spTree>
    <p:extLst>
      <p:ext uri="{BB962C8B-B14F-4D97-AF65-F5344CB8AC3E}">
        <p14:creationId xmlns:p14="http://schemas.microsoft.com/office/powerpoint/2010/main" val="3540326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seit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77801" y="1962151"/>
            <a:ext cx="6992937" cy="4714874"/>
          </a:xfrm>
        </p:spPr>
        <p:txBody>
          <a:bodyPr/>
          <a:lstStyle>
            <a:lvl1pPr marL="0" indent="0">
              <a:buNone/>
              <a:defRPr/>
            </a:lvl1pPr>
          </a:lstStyle>
          <a:p>
            <a:r>
              <a:rPr lang="de-DE"/>
              <a:t>Bild durch Klicken auf Symbol hinzufügen</a:t>
            </a:r>
            <a:endParaRPr lang="en-US"/>
          </a:p>
        </p:txBody>
      </p:sp>
      <p:sp>
        <p:nvSpPr>
          <p:cNvPr id="2" name="Slide Number Placeholder 1"/>
          <p:cNvSpPr>
            <a:spLocks noGrp="1"/>
          </p:cNvSpPr>
          <p:nvPr>
            <p:ph type="sldNum" sz="quarter" idx="12"/>
          </p:nvPr>
        </p:nvSpPr>
        <p:spPr/>
        <p:txBody>
          <a:bodyPr/>
          <a:lstStyle/>
          <a:p>
            <a:fld id="{63343499-4781-8F47-9616-5D65C730EB58}" type="slidenum">
              <a:rPr lang="en-US" smtClean="0"/>
              <a:t>‹Nr.›</a:t>
            </a:fld>
            <a:endParaRPr lang="en-US"/>
          </a:p>
        </p:txBody>
      </p:sp>
      <p:sp>
        <p:nvSpPr>
          <p:cNvPr id="6" name="Title Placeholder 1"/>
          <p:cNvSpPr>
            <a:spLocks noGrp="1"/>
          </p:cNvSpPr>
          <p:nvPr>
            <p:ph type="title" hasCustomPrompt="1"/>
          </p:nvPr>
        </p:nvSpPr>
        <p:spPr>
          <a:xfrm>
            <a:off x="177801" y="972000"/>
            <a:ext cx="8785224" cy="740913"/>
          </a:xfrm>
          <a:prstGeom prst="rect">
            <a:avLst/>
          </a:prstGeom>
        </p:spPr>
        <p:txBody>
          <a:bodyPr vert="horz" lIns="0" tIns="0" rIns="0" bIns="0" rtlCol="0" anchor="b" anchorCtr="0">
            <a:noAutofit/>
          </a:bodyPr>
          <a:lstStyle>
            <a:lvl1pPr>
              <a:lnSpc>
                <a:spcPct val="70000"/>
              </a:lnSpc>
              <a:defRPr baseline="0">
                <a:solidFill>
                  <a:schemeClr val="tx1"/>
                </a:solidFill>
              </a:defRPr>
            </a:lvl1pPr>
          </a:lstStyle>
          <a:p>
            <a:r>
              <a:rPr lang="de-DE"/>
              <a:t>Haupttitel (25pt fett)</a:t>
            </a:r>
            <a:endParaRPr lang="en-US"/>
          </a:p>
        </p:txBody>
      </p:sp>
    </p:spTree>
    <p:extLst>
      <p:ext uri="{BB962C8B-B14F-4D97-AF65-F5344CB8AC3E}">
        <p14:creationId xmlns:p14="http://schemas.microsoft.com/office/powerpoint/2010/main" val="403312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ik">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177799" y="1962150"/>
            <a:ext cx="8785226" cy="4714875"/>
          </a:xfrm>
        </p:spPr>
        <p:txBody>
          <a:bodyPr>
            <a:normAutofit/>
          </a:bodyPr>
          <a:lstStyle>
            <a:lvl1pPr>
              <a:lnSpc>
                <a:spcPct val="90000"/>
              </a:lnSpc>
              <a:defRPr sz="1600"/>
            </a:lvl1pPr>
          </a:lstStyle>
          <a:p>
            <a:r>
              <a:rPr lang="de-DE"/>
              <a:t>Diagramm durch Klicken auf Symbol hinzufügen</a:t>
            </a:r>
            <a:endParaRPr lang="en-US"/>
          </a:p>
        </p:txBody>
      </p:sp>
      <p:sp>
        <p:nvSpPr>
          <p:cNvPr id="4" name="Slide Number Placeholder 3"/>
          <p:cNvSpPr>
            <a:spLocks noGrp="1"/>
          </p:cNvSpPr>
          <p:nvPr>
            <p:ph type="sldNum" sz="quarter" idx="13"/>
          </p:nvPr>
        </p:nvSpPr>
        <p:spPr/>
        <p:txBody>
          <a:bodyPr/>
          <a:lstStyle/>
          <a:p>
            <a:fld id="{63343499-4781-8F47-9616-5D65C730EB58}" type="slidenum">
              <a:rPr lang="en-US" smtClean="0"/>
              <a:t>‹Nr.›</a:t>
            </a:fld>
            <a:endParaRPr lang="en-US"/>
          </a:p>
        </p:txBody>
      </p:sp>
      <p:sp>
        <p:nvSpPr>
          <p:cNvPr id="6" name="Title Placeholder 1"/>
          <p:cNvSpPr>
            <a:spLocks noGrp="1"/>
          </p:cNvSpPr>
          <p:nvPr>
            <p:ph type="title" hasCustomPrompt="1"/>
          </p:nvPr>
        </p:nvSpPr>
        <p:spPr>
          <a:xfrm>
            <a:off x="177799" y="972000"/>
            <a:ext cx="8785225" cy="740913"/>
          </a:xfrm>
          <a:prstGeom prst="rect">
            <a:avLst/>
          </a:prstGeom>
        </p:spPr>
        <p:txBody>
          <a:bodyPr vert="horz" lIns="0" tIns="0" rIns="0" bIns="0" rtlCol="0" anchor="b" anchorCtr="0">
            <a:noAutofit/>
          </a:bodyPr>
          <a:lstStyle>
            <a:lvl1pPr>
              <a:lnSpc>
                <a:spcPct val="70000"/>
              </a:lnSpc>
              <a:defRPr baseline="0">
                <a:solidFill>
                  <a:schemeClr val="tx1"/>
                </a:solidFill>
              </a:defRPr>
            </a:lvl1pPr>
          </a:lstStyle>
          <a:p>
            <a:r>
              <a:rPr lang="de-DE"/>
              <a:t>Haupttitel (25pt fett)</a:t>
            </a:r>
            <a:endParaRPr lang="en-US"/>
          </a:p>
        </p:txBody>
      </p:sp>
    </p:spTree>
    <p:extLst>
      <p:ext uri="{BB962C8B-B14F-4D97-AF65-F5344CB8AC3E}">
        <p14:creationId xmlns:p14="http://schemas.microsoft.com/office/powerpoint/2010/main" val="32831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7799" y="1229298"/>
            <a:ext cx="8785225" cy="483616"/>
          </a:xfrm>
          <a:prstGeom prst="rect">
            <a:avLst/>
          </a:prstGeom>
        </p:spPr>
        <p:txBody>
          <a:bodyPr vert="horz" lIns="0" tIns="0" rIns="0" bIns="0" rtlCol="0" anchor="b" anchorCtr="0">
            <a:noAutofit/>
          </a:bodyPr>
          <a:lstStyle/>
          <a:p>
            <a:r>
              <a:rPr lang="de-DE"/>
              <a:t>Haupttitel/Untertitel</a:t>
            </a:r>
            <a:endParaRPr lang="en-US"/>
          </a:p>
        </p:txBody>
      </p:sp>
      <p:pic>
        <p:nvPicPr>
          <p:cNvPr id="1026" name="Picture 2" descr="K:\Administratives\BL_CI_CD\Vorlagen_Stab Informatik\Schulen\Logos IT.SBL\Office\BL_Logo_BKSD_ISBLIT_B_r_rgb.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235699" y="181683"/>
            <a:ext cx="2727325" cy="70643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177799" y="1962150"/>
            <a:ext cx="8785225" cy="4714875"/>
          </a:xfrm>
          <a:prstGeom prst="rect">
            <a:avLst/>
          </a:prstGeom>
        </p:spPr>
        <p:txBody>
          <a:bodyPr vert="horz" lIns="0" tIns="0" rIns="0" bIns="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0" name="Slide Number Placeholder 9"/>
          <p:cNvSpPr>
            <a:spLocks noGrp="1"/>
          </p:cNvSpPr>
          <p:nvPr>
            <p:ph type="sldNum" sz="quarter" idx="4"/>
          </p:nvPr>
        </p:nvSpPr>
        <p:spPr>
          <a:xfrm>
            <a:off x="177800" y="186403"/>
            <a:ext cx="406400" cy="365125"/>
          </a:xfrm>
          <a:prstGeom prst="rect">
            <a:avLst/>
          </a:prstGeom>
        </p:spPr>
        <p:txBody>
          <a:bodyPr vert="horz" lIns="0" tIns="0" rIns="0" bIns="0" rtlCol="0" anchor="t" anchorCtr="0"/>
          <a:lstStyle>
            <a:lvl1pPr algn="l">
              <a:defRPr sz="1000">
                <a:solidFill>
                  <a:srgbClr val="555959"/>
                </a:solidFill>
              </a:defRPr>
            </a:lvl1pPr>
          </a:lstStyle>
          <a:p>
            <a:fld id="{63343499-4781-8F47-9616-5D65C730EB58}" type="slidenum">
              <a:rPr lang="en-US" smtClean="0"/>
              <a:pPr/>
              <a:t>‹Nr.›</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5" r:id="rId1"/>
    <p:sldLayoutId id="2147493467" r:id="rId2"/>
    <p:sldLayoutId id="2147493473" r:id="rId3"/>
    <p:sldLayoutId id="2147493474" r:id="rId4"/>
    <p:sldLayoutId id="2147493466" r:id="rId5"/>
    <p:sldLayoutId id="2147493469" r:id="rId6"/>
    <p:sldLayoutId id="2147493470" r:id="rId7"/>
    <p:sldLayoutId id="2147493471" r:id="rId8"/>
  </p:sldLayoutIdLst>
  <p:hf hdr="0" ftr="0" dt="0"/>
  <p:txStyles>
    <p:titleStyle>
      <a:lvl1pPr algn="l" defTabSz="457200" rtl="0" eaLnBrk="1" latinLnBrk="0" hangingPunct="1">
        <a:lnSpc>
          <a:spcPts val="2500"/>
        </a:lnSpc>
        <a:spcBef>
          <a:spcPct val="0"/>
        </a:spcBef>
        <a:buNone/>
        <a:defRPr sz="2500" b="1" kern="1200">
          <a:solidFill>
            <a:srgbClr val="FF0000"/>
          </a:solidFill>
          <a:latin typeface="+mj-lt"/>
          <a:ea typeface="+mj-ea"/>
          <a:cs typeface="+mj-cs"/>
        </a:defRPr>
      </a:lvl1pPr>
    </p:titleStyle>
    <p:bodyStyle>
      <a:lvl1pPr marL="270000" indent="-270000" algn="l" defTabSz="457200" rtl="0" eaLnBrk="1" latinLnBrk="0" hangingPunct="1">
        <a:lnSpc>
          <a:spcPct val="90000"/>
        </a:lnSpc>
        <a:spcBef>
          <a:spcPts val="0"/>
        </a:spcBef>
        <a:spcAft>
          <a:spcPts val="1250"/>
        </a:spcAft>
        <a:buFont typeface="Symbol" panose="05050102010706020507" pitchFamily="18" charset="2"/>
        <a:buChar char="-"/>
        <a:defRPr sz="2500" kern="1200">
          <a:solidFill>
            <a:schemeClr val="tx1"/>
          </a:solidFill>
          <a:latin typeface="+mn-lt"/>
          <a:ea typeface="+mn-ea"/>
          <a:cs typeface="+mn-cs"/>
        </a:defRPr>
      </a:lvl1pPr>
      <a:lvl2pPr marL="540000" indent="-270000" algn="l" defTabSz="457200" rtl="0" eaLnBrk="1" latinLnBrk="0" hangingPunct="1">
        <a:lnSpc>
          <a:spcPct val="90000"/>
        </a:lnSpc>
        <a:spcBef>
          <a:spcPts val="0"/>
        </a:spcBef>
        <a:spcAft>
          <a:spcPts val="1250"/>
        </a:spcAft>
        <a:buFont typeface="Symbol" panose="05050102010706020507" pitchFamily="18" charset="2"/>
        <a:buChar char="-"/>
        <a:defRPr sz="2500" kern="1200">
          <a:solidFill>
            <a:schemeClr val="tx1"/>
          </a:solidFill>
          <a:latin typeface="+mn-lt"/>
          <a:ea typeface="+mn-ea"/>
          <a:cs typeface="+mn-cs"/>
        </a:defRPr>
      </a:lvl2pPr>
      <a:lvl3pPr marL="810000" indent="-270000" algn="l" defTabSz="457200" rtl="0" eaLnBrk="1" latinLnBrk="0" hangingPunct="1">
        <a:lnSpc>
          <a:spcPct val="90000"/>
        </a:lnSpc>
        <a:spcBef>
          <a:spcPts val="0"/>
        </a:spcBef>
        <a:spcAft>
          <a:spcPts val="1250"/>
        </a:spcAft>
        <a:buFont typeface="Symbol" panose="05050102010706020507" pitchFamily="18" charset="2"/>
        <a:buChar char="-"/>
        <a:defRPr sz="2500" kern="1200">
          <a:solidFill>
            <a:schemeClr val="tx1"/>
          </a:solidFill>
          <a:latin typeface="+mn-lt"/>
          <a:ea typeface="+mn-ea"/>
          <a:cs typeface="+mn-cs"/>
        </a:defRPr>
      </a:lvl3pPr>
      <a:lvl4pPr marL="1080000" indent="-270000" algn="l" defTabSz="457200" rtl="0" eaLnBrk="1" latinLnBrk="0" hangingPunct="1">
        <a:lnSpc>
          <a:spcPct val="90000"/>
        </a:lnSpc>
        <a:spcBef>
          <a:spcPts val="0"/>
        </a:spcBef>
        <a:spcAft>
          <a:spcPts val="1250"/>
        </a:spcAft>
        <a:buFont typeface="Symbol" panose="05050102010706020507" pitchFamily="18" charset="2"/>
        <a:buChar char="-"/>
        <a:defRPr sz="2500" kern="1200">
          <a:solidFill>
            <a:schemeClr val="tx1"/>
          </a:solidFill>
          <a:latin typeface="+mn-lt"/>
          <a:ea typeface="+mn-ea"/>
          <a:cs typeface="+mn-cs"/>
        </a:defRPr>
      </a:lvl4pPr>
      <a:lvl5pPr marL="1350000" indent="-270000" algn="l" defTabSz="457200" rtl="0" eaLnBrk="1" latinLnBrk="0" hangingPunct="1">
        <a:lnSpc>
          <a:spcPct val="90000"/>
        </a:lnSpc>
        <a:spcBef>
          <a:spcPts val="0"/>
        </a:spcBef>
        <a:spcAft>
          <a:spcPts val="1250"/>
        </a:spcAft>
        <a:buFont typeface="Symbol" panose="05050102010706020507" pitchFamily="18" charset="2"/>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«Digitale Grundbildung» </a:t>
            </a:r>
            <a:br>
              <a:rPr lang="de-CH" dirty="0"/>
            </a:br>
            <a:r>
              <a:rPr lang="de-CH" dirty="0"/>
              <a:t>17.05.2022 Textverarbeitung</a:t>
            </a:r>
          </a:p>
        </p:txBody>
      </p:sp>
      <p:sp>
        <p:nvSpPr>
          <p:cNvPr id="7" name="Textplatzhalter 6"/>
          <p:cNvSpPr>
            <a:spLocks noGrp="1"/>
          </p:cNvSpPr>
          <p:nvPr>
            <p:ph type="body" sz="quarter" idx="11"/>
          </p:nvPr>
        </p:nvSpPr>
        <p:spPr>
          <a:xfrm>
            <a:off x="265111" y="268556"/>
            <a:ext cx="4305300" cy="175160"/>
          </a:xfrm>
        </p:spPr>
        <p:txBody>
          <a:bodyPr/>
          <a:lstStyle/>
          <a:p>
            <a:r>
              <a:rPr lang="de-CH" dirty="0"/>
              <a:t>Lukas </a:t>
            </a:r>
            <a:r>
              <a:rPr lang="de-CH" dirty="0" err="1"/>
              <a:t>Dettwiler</a:t>
            </a:r>
            <a:r>
              <a:rPr lang="de-CH" dirty="0"/>
              <a:t> | ICT Bildung | 17.05.2022</a:t>
            </a:r>
          </a:p>
          <a:p>
            <a:endParaRPr lang="de-CH" dirty="0"/>
          </a:p>
          <a:p>
            <a:endParaRPr lang="de-CH" dirty="0"/>
          </a:p>
        </p:txBody>
      </p:sp>
      <p:pic>
        <p:nvPicPr>
          <p:cNvPr id="11" name="Bildplatzhalter 10">
            <a:extLst>
              <a:ext uri="{FF2B5EF4-FFF2-40B4-BE49-F238E27FC236}">
                <a16:creationId xmlns:a16="http://schemas.microsoft.com/office/drawing/2014/main" id="{044C048B-A8D3-DF49-A118-6CB004434B92}"/>
              </a:ext>
            </a:extLst>
          </p:cNvPr>
          <p:cNvPicPr>
            <a:picLocks noGrp="1" noChangeAspect="1"/>
          </p:cNvPicPr>
          <p:nvPr>
            <p:ph type="pic" sz="quarter" idx="10"/>
          </p:nvPr>
        </p:nvPicPr>
        <p:blipFill>
          <a:blip r:embed="rId3"/>
          <a:srcRect t="1321" b="1321"/>
          <a:stretch>
            <a:fillRect/>
          </a:stretch>
        </p:blipFill>
        <p:spPr/>
      </p:pic>
    </p:spTree>
    <p:extLst>
      <p:ext uri="{BB962C8B-B14F-4D97-AF65-F5344CB8AC3E}">
        <p14:creationId xmlns:p14="http://schemas.microsoft.com/office/powerpoint/2010/main" val="3989500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611C78-BE07-5C9F-98A9-884BF357AA40}"/>
              </a:ext>
            </a:extLst>
          </p:cNvPr>
          <p:cNvSpPr>
            <a:spLocks noGrp="1"/>
          </p:cNvSpPr>
          <p:nvPr>
            <p:ph type="sldNum" sz="quarter" idx="13"/>
          </p:nvPr>
        </p:nvSpPr>
        <p:spPr/>
        <p:txBody>
          <a:bodyPr/>
          <a:lstStyle/>
          <a:p>
            <a:fld id="{63343499-4781-8F47-9616-5D65C730EB58}" type="slidenum">
              <a:rPr lang="en-US" smtClean="0"/>
              <a:t>10</a:t>
            </a:fld>
            <a:endParaRPr lang="en-US"/>
          </a:p>
        </p:txBody>
      </p:sp>
      <p:sp>
        <p:nvSpPr>
          <p:cNvPr id="3" name="Titel 2">
            <a:extLst>
              <a:ext uri="{FF2B5EF4-FFF2-40B4-BE49-F238E27FC236}">
                <a16:creationId xmlns:a16="http://schemas.microsoft.com/office/drawing/2014/main" id="{7E3A551A-5C70-FCD2-F96F-1294649286D8}"/>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1FC5A995-BD78-A4A6-9AE9-5D02A2F7BB06}"/>
              </a:ext>
            </a:extLst>
          </p:cNvPr>
          <p:cNvSpPr>
            <a:spLocks noGrp="1"/>
          </p:cNvSpPr>
          <p:nvPr>
            <p:ph type="body" sz="quarter" idx="14"/>
          </p:nvPr>
        </p:nvSpPr>
        <p:spPr/>
        <p:txBody>
          <a:bodyPr/>
          <a:lstStyle/>
          <a:p>
            <a:endParaRPr lang="de-DE"/>
          </a:p>
        </p:txBody>
      </p:sp>
      <p:pic>
        <p:nvPicPr>
          <p:cNvPr id="6" name="Grafik 5">
            <a:extLst>
              <a:ext uri="{FF2B5EF4-FFF2-40B4-BE49-F238E27FC236}">
                <a16:creationId xmlns:a16="http://schemas.microsoft.com/office/drawing/2014/main" id="{323A4AB6-0587-E2E8-5007-B4DF9DD1EE9B}"/>
              </a:ext>
            </a:extLst>
          </p:cNvPr>
          <p:cNvPicPr>
            <a:picLocks noChangeAspect="1"/>
          </p:cNvPicPr>
          <p:nvPr/>
        </p:nvPicPr>
        <p:blipFill>
          <a:blip r:embed="rId2"/>
          <a:stretch>
            <a:fillRect/>
          </a:stretch>
        </p:blipFill>
        <p:spPr>
          <a:xfrm>
            <a:off x="702046" y="0"/>
            <a:ext cx="8441954" cy="6858000"/>
          </a:xfrm>
          <a:prstGeom prst="rect">
            <a:avLst/>
          </a:prstGeom>
        </p:spPr>
      </p:pic>
    </p:spTree>
    <p:extLst>
      <p:ext uri="{BB962C8B-B14F-4D97-AF65-F5344CB8AC3E}">
        <p14:creationId xmlns:p14="http://schemas.microsoft.com/office/powerpoint/2010/main" val="3572782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1FFE28C-F669-3E18-3445-F9A94A16E97B}"/>
              </a:ext>
            </a:extLst>
          </p:cNvPr>
          <p:cNvSpPr>
            <a:spLocks noGrp="1"/>
          </p:cNvSpPr>
          <p:nvPr>
            <p:ph type="sldNum" sz="quarter" idx="13"/>
          </p:nvPr>
        </p:nvSpPr>
        <p:spPr/>
        <p:txBody>
          <a:bodyPr/>
          <a:lstStyle/>
          <a:p>
            <a:fld id="{63343499-4781-8F47-9616-5D65C730EB58}" type="slidenum">
              <a:rPr lang="en-US" smtClean="0"/>
              <a:t>11</a:t>
            </a:fld>
            <a:endParaRPr lang="en-US"/>
          </a:p>
        </p:txBody>
      </p:sp>
      <p:sp>
        <p:nvSpPr>
          <p:cNvPr id="3" name="Titel 2">
            <a:extLst>
              <a:ext uri="{FF2B5EF4-FFF2-40B4-BE49-F238E27FC236}">
                <a16:creationId xmlns:a16="http://schemas.microsoft.com/office/drawing/2014/main" id="{0CFBC5F8-C3E3-A37A-2913-B969C1148806}"/>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CD92A146-CB00-E3BE-6D8E-A86D52BDEE76}"/>
              </a:ext>
            </a:extLst>
          </p:cNvPr>
          <p:cNvSpPr>
            <a:spLocks noGrp="1"/>
          </p:cNvSpPr>
          <p:nvPr>
            <p:ph type="body" sz="quarter" idx="14"/>
          </p:nvPr>
        </p:nvSpPr>
        <p:spPr/>
        <p:txBody>
          <a:bodyPr/>
          <a:lstStyle/>
          <a:p>
            <a:endParaRPr lang="de-DE" dirty="0"/>
          </a:p>
        </p:txBody>
      </p:sp>
      <p:pic>
        <p:nvPicPr>
          <p:cNvPr id="5" name="Grafik 4">
            <a:extLst>
              <a:ext uri="{FF2B5EF4-FFF2-40B4-BE49-F238E27FC236}">
                <a16:creationId xmlns:a16="http://schemas.microsoft.com/office/drawing/2014/main" id="{068DE65F-5900-3E8F-AD31-94FAE9BD567E}"/>
              </a:ext>
            </a:extLst>
          </p:cNvPr>
          <p:cNvPicPr>
            <a:picLocks noChangeAspect="1"/>
          </p:cNvPicPr>
          <p:nvPr/>
        </p:nvPicPr>
        <p:blipFill>
          <a:blip r:embed="rId2"/>
          <a:stretch>
            <a:fillRect/>
          </a:stretch>
        </p:blipFill>
        <p:spPr>
          <a:xfrm>
            <a:off x="0" y="47091"/>
            <a:ext cx="9144000" cy="6081589"/>
          </a:xfrm>
          <a:prstGeom prst="rect">
            <a:avLst/>
          </a:prstGeom>
        </p:spPr>
      </p:pic>
    </p:spTree>
    <p:extLst>
      <p:ext uri="{BB962C8B-B14F-4D97-AF65-F5344CB8AC3E}">
        <p14:creationId xmlns:p14="http://schemas.microsoft.com/office/powerpoint/2010/main" val="2801489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9975593-A1B4-2178-75EA-CD74B82A6D39}"/>
              </a:ext>
            </a:extLst>
          </p:cNvPr>
          <p:cNvSpPr>
            <a:spLocks noGrp="1"/>
          </p:cNvSpPr>
          <p:nvPr>
            <p:ph type="sldNum" sz="quarter" idx="13"/>
          </p:nvPr>
        </p:nvSpPr>
        <p:spPr/>
        <p:txBody>
          <a:bodyPr/>
          <a:lstStyle/>
          <a:p>
            <a:fld id="{63343499-4781-8F47-9616-5D65C730EB58}" type="slidenum">
              <a:rPr lang="en-US" smtClean="0"/>
              <a:t>12</a:t>
            </a:fld>
            <a:endParaRPr lang="en-US"/>
          </a:p>
        </p:txBody>
      </p:sp>
      <p:pic>
        <p:nvPicPr>
          <p:cNvPr id="6" name="Grafik 5" descr="Ein Bild, das Text enthält.&#10;&#10;Automatisch generierte Beschreibung">
            <a:extLst>
              <a:ext uri="{FF2B5EF4-FFF2-40B4-BE49-F238E27FC236}">
                <a16:creationId xmlns:a16="http://schemas.microsoft.com/office/drawing/2014/main" id="{894D425E-6699-CC22-DF56-A062FE432794}"/>
              </a:ext>
            </a:extLst>
          </p:cNvPr>
          <p:cNvPicPr>
            <a:picLocks noChangeAspect="1"/>
          </p:cNvPicPr>
          <p:nvPr/>
        </p:nvPicPr>
        <p:blipFill>
          <a:blip r:embed="rId2"/>
          <a:stretch>
            <a:fillRect/>
          </a:stretch>
        </p:blipFill>
        <p:spPr>
          <a:xfrm>
            <a:off x="-1" y="0"/>
            <a:ext cx="9106877" cy="5885999"/>
          </a:xfrm>
          <a:prstGeom prst="rect">
            <a:avLst/>
          </a:prstGeom>
        </p:spPr>
      </p:pic>
    </p:spTree>
    <p:extLst>
      <p:ext uri="{BB962C8B-B14F-4D97-AF65-F5344CB8AC3E}">
        <p14:creationId xmlns:p14="http://schemas.microsoft.com/office/powerpoint/2010/main" val="4074323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E513930-1DF9-473A-98B1-03A95F794774}"/>
              </a:ext>
            </a:extLst>
          </p:cNvPr>
          <p:cNvSpPr>
            <a:spLocks noGrp="1"/>
          </p:cNvSpPr>
          <p:nvPr>
            <p:ph type="sldNum" sz="quarter" idx="13"/>
          </p:nvPr>
        </p:nvSpPr>
        <p:spPr/>
        <p:txBody>
          <a:bodyPr/>
          <a:lstStyle/>
          <a:p>
            <a:fld id="{63343499-4781-8F47-9616-5D65C730EB58}" type="slidenum">
              <a:rPr lang="en-US" smtClean="0"/>
              <a:t>2</a:t>
            </a:fld>
            <a:endParaRPr lang="en-US"/>
          </a:p>
        </p:txBody>
      </p:sp>
      <p:sp>
        <p:nvSpPr>
          <p:cNvPr id="3" name="Titel 2">
            <a:extLst>
              <a:ext uri="{FF2B5EF4-FFF2-40B4-BE49-F238E27FC236}">
                <a16:creationId xmlns:a16="http://schemas.microsoft.com/office/drawing/2014/main" id="{FA615B4E-22EA-4721-AC5F-117A712666BC}"/>
              </a:ext>
            </a:extLst>
          </p:cNvPr>
          <p:cNvSpPr>
            <a:spLocks noGrp="1"/>
          </p:cNvSpPr>
          <p:nvPr>
            <p:ph type="title"/>
          </p:nvPr>
        </p:nvSpPr>
        <p:spPr/>
        <p:txBody>
          <a:bodyPr/>
          <a:lstStyle/>
          <a:p>
            <a:r>
              <a:rPr lang="de-CH" dirty="0"/>
              <a:t>Agenda	</a:t>
            </a:r>
          </a:p>
        </p:txBody>
      </p:sp>
      <p:sp>
        <p:nvSpPr>
          <p:cNvPr id="4" name="Textplatzhalter 3">
            <a:extLst>
              <a:ext uri="{FF2B5EF4-FFF2-40B4-BE49-F238E27FC236}">
                <a16:creationId xmlns:a16="http://schemas.microsoft.com/office/drawing/2014/main" id="{4C8074F5-4BE8-4CA9-92D9-3A057B4A7B59}"/>
              </a:ext>
            </a:extLst>
          </p:cNvPr>
          <p:cNvSpPr>
            <a:spLocks noGrp="1"/>
          </p:cNvSpPr>
          <p:nvPr>
            <p:ph type="body" sz="quarter" idx="14"/>
          </p:nvPr>
        </p:nvSpPr>
        <p:spPr/>
        <p:txBody>
          <a:bodyPr vert="horz" lIns="0" tIns="0" rIns="0" bIns="0" rtlCol="0" anchor="t">
            <a:normAutofit fontScale="25000" lnSpcReduction="20000"/>
          </a:bodyPr>
          <a:lstStyle/>
          <a:p>
            <a:pPr>
              <a:lnSpc>
                <a:spcPct val="120000"/>
              </a:lnSpc>
              <a:spcAft>
                <a:spcPts val="100"/>
              </a:spcAft>
            </a:pPr>
            <a:r>
              <a:rPr lang="de-CH" sz="8000" b="1" dirty="0"/>
              <a:t>Ablauf</a:t>
            </a:r>
            <a:endParaRPr lang="de-CH" sz="8000" dirty="0"/>
          </a:p>
          <a:p>
            <a:pPr lvl="0">
              <a:lnSpc>
                <a:spcPct val="120000"/>
              </a:lnSpc>
              <a:spcAft>
                <a:spcPts val="100"/>
              </a:spcAft>
            </a:pPr>
            <a:r>
              <a:rPr lang="de-DE" sz="8000" dirty="0" err="1"/>
              <a:t>Begrüssung</a:t>
            </a:r>
            <a:endParaRPr lang="de-CH" sz="8000" dirty="0"/>
          </a:p>
          <a:p>
            <a:pPr lvl="0">
              <a:lnSpc>
                <a:spcPct val="120000"/>
              </a:lnSpc>
              <a:spcAft>
                <a:spcPts val="100"/>
              </a:spcAft>
            </a:pPr>
            <a:r>
              <a:rPr lang="de-DE" sz="8000" dirty="0"/>
              <a:t>Kursziel und Inhalt, Material, WLAN und Geräte</a:t>
            </a:r>
            <a:endParaRPr lang="de-CH" sz="8000" dirty="0"/>
          </a:p>
          <a:p>
            <a:pPr lvl="0">
              <a:lnSpc>
                <a:spcPct val="120000"/>
              </a:lnSpc>
              <a:spcAft>
                <a:spcPts val="100"/>
              </a:spcAft>
            </a:pPr>
            <a:r>
              <a:rPr lang="de-DE" sz="8000" dirty="0"/>
              <a:t>Grundlagen</a:t>
            </a:r>
            <a:endParaRPr lang="de-CH" sz="8000" dirty="0"/>
          </a:p>
          <a:p>
            <a:pPr lvl="1">
              <a:lnSpc>
                <a:spcPct val="120000"/>
              </a:lnSpc>
              <a:spcAft>
                <a:spcPts val="100"/>
              </a:spcAft>
            </a:pPr>
            <a:r>
              <a:rPr lang="de-DE" sz="8000" dirty="0"/>
              <a:t>Wie unterscheidet sich Textverarbeitung von einer Schreibmaschine?</a:t>
            </a:r>
          </a:p>
          <a:p>
            <a:pPr lvl="1">
              <a:lnSpc>
                <a:spcPct val="120000"/>
              </a:lnSpc>
              <a:spcAft>
                <a:spcPts val="100"/>
              </a:spcAft>
            </a:pPr>
            <a:r>
              <a:rPr lang="de-DE" sz="8000" dirty="0"/>
              <a:t>Produktwissen vs. Konzept, Prinzipien resp. Bedienkonzepte</a:t>
            </a:r>
          </a:p>
          <a:p>
            <a:pPr lvl="2">
              <a:lnSpc>
                <a:spcPct val="120000"/>
              </a:lnSpc>
              <a:spcAft>
                <a:spcPts val="100"/>
              </a:spcAft>
            </a:pPr>
            <a:r>
              <a:rPr lang="de-DE" sz="8000" dirty="0"/>
              <a:t>Menü und Funktionssymbole</a:t>
            </a:r>
          </a:p>
          <a:p>
            <a:pPr lvl="2">
              <a:lnSpc>
                <a:spcPct val="120000"/>
              </a:lnSpc>
              <a:spcAft>
                <a:spcPts val="100"/>
              </a:spcAft>
            </a:pPr>
            <a:r>
              <a:rPr lang="de-DE" sz="8000" dirty="0"/>
              <a:t>Bedienkonzepte Textverarbeitung?</a:t>
            </a:r>
          </a:p>
          <a:p>
            <a:pPr lvl="1">
              <a:lnSpc>
                <a:spcPct val="120000"/>
              </a:lnSpc>
              <a:spcAft>
                <a:spcPts val="100"/>
              </a:spcAft>
            </a:pPr>
            <a:r>
              <a:rPr lang="de-DE" sz="8000" dirty="0"/>
              <a:t>Anwendungskompetenzen Textverarbeitung</a:t>
            </a:r>
          </a:p>
          <a:p>
            <a:pPr lvl="1">
              <a:lnSpc>
                <a:spcPct val="120000"/>
              </a:lnSpc>
              <a:spcAft>
                <a:spcPts val="100"/>
              </a:spcAft>
            </a:pPr>
            <a:r>
              <a:rPr lang="de-DE" sz="8000" dirty="0"/>
              <a:t>Umsetzungshilfe Anwendungskompetenzen Baselland</a:t>
            </a:r>
          </a:p>
          <a:p>
            <a:pPr lvl="1">
              <a:lnSpc>
                <a:spcPct val="120000"/>
              </a:lnSpc>
              <a:spcAft>
                <a:spcPts val="100"/>
              </a:spcAft>
            </a:pPr>
            <a:r>
              <a:rPr lang="de-DE" sz="8000" dirty="0"/>
              <a:t>Hilfe-Funktion und Online-Ressourcen</a:t>
            </a:r>
          </a:p>
          <a:p>
            <a:pPr lvl="0">
              <a:lnSpc>
                <a:spcPct val="120000"/>
              </a:lnSpc>
              <a:spcAft>
                <a:spcPts val="100"/>
              </a:spcAft>
            </a:pPr>
            <a:r>
              <a:rPr lang="de-CH" sz="8000" dirty="0"/>
              <a:t>Übungen</a:t>
            </a:r>
          </a:p>
          <a:p>
            <a:pPr lvl="0">
              <a:lnSpc>
                <a:spcPct val="120000"/>
              </a:lnSpc>
              <a:spcAft>
                <a:spcPts val="100"/>
              </a:spcAft>
            </a:pPr>
            <a:r>
              <a:rPr lang="de-CH" sz="8000" dirty="0"/>
              <a:t>Wie weiter?</a:t>
            </a:r>
          </a:p>
          <a:p>
            <a:pPr lvl="1">
              <a:lnSpc>
                <a:spcPct val="120000"/>
              </a:lnSpc>
              <a:spcAft>
                <a:spcPts val="100"/>
              </a:spcAft>
            </a:pPr>
            <a:r>
              <a:rPr lang="de-CH" sz="8000" dirty="0"/>
              <a:t>Lernressourcen</a:t>
            </a:r>
          </a:p>
          <a:p>
            <a:pPr lvl="1">
              <a:lnSpc>
                <a:spcPct val="120000"/>
              </a:lnSpc>
              <a:spcAft>
                <a:spcPts val="100"/>
              </a:spcAft>
            </a:pPr>
            <a:r>
              <a:rPr lang="de-CH" sz="8000" dirty="0"/>
              <a:t>Weitere Vertiefung</a:t>
            </a:r>
            <a:endParaRPr lang="de-CH" sz="8000" dirty="0">
              <a:cs typeface="Arial"/>
            </a:endParaRPr>
          </a:p>
          <a:p>
            <a:pPr marL="539750" lvl="1" indent="-269875"/>
            <a:endParaRPr lang="de-CH" sz="1400" dirty="0">
              <a:cs typeface="Arial"/>
            </a:endParaRPr>
          </a:p>
        </p:txBody>
      </p:sp>
    </p:spTree>
    <p:extLst>
      <p:ext uri="{BB962C8B-B14F-4D97-AF65-F5344CB8AC3E}">
        <p14:creationId xmlns:p14="http://schemas.microsoft.com/office/powerpoint/2010/main" val="355772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4F22844-6CC8-43DC-B0B9-CAF31FD31D7D}"/>
              </a:ext>
            </a:extLst>
          </p:cNvPr>
          <p:cNvSpPr>
            <a:spLocks noGrp="1"/>
          </p:cNvSpPr>
          <p:nvPr>
            <p:ph type="sldNum" sz="quarter" idx="13"/>
          </p:nvPr>
        </p:nvSpPr>
        <p:spPr/>
        <p:txBody>
          <a:bodyPr/>
          <a:lstStyle/>
          <a:p>
            <a:fld id="{63343499-4781-8F47-9616-5D65C730EB58}" type="slidenum">
              <a:rPr lang="en-US" smtClean="0"/>
              <a:t>3</a:t>
            </a:fld>
            <a:endParaRPr lang="en-US"/>
          </a:p>
        </p:txBody>
      </p:sp>
      <p:sp>
        <p:nvSpPr>
          <p:cNvPr id="3" name="Titel 2">
            <a:extLst>
              <a:ext uri="{FF2B5EF4-FFF2-40B4-BE49-F238E27FC236}">
                <a16:creationId xmlns:a16="http://schemas.microsoft.com/office/drawing/2014/main" id="{21B13A37-5E73-41D8-AEDD-552ED97D7A03}"/>
              </a:ext>
            </a:extLst>
          </p:cNvPr>
          <p:cNvSpPr>
            <a:spLocks noGrp="1"/>
          </p:cNvSpPr>
          <p:nvPr>
            <p:ph type="title"/>
          </p:nvPr>
        </p:nvSpPr>
        <p:spPr/>
        <p:txBody>
          <a:bodyPr/>
          <a:lstStyle/>
          <a:p>
            <a:r>
              <a:rPr lang="de-CH" dirty="0"/>
              <a:t>Kursziel und -inhalt</a:t>
            </a:r>
          </a:p>
        </p:txBody>
      </p:sp>
      <p:sp>
        <p:nvSpPr>
          <p:cNvPr id="4" name="Textplatzhalter 3">
            <a:extLst>
              <a:ext uri="{FF2B5EF4-FFF2-40B4-BE49-F238E27FC236}">
                <a16:creationId xmlns:a16="http://schemas.microsoft.com/office/drawing/2014/main" id="{4EBEEA2A-C5A9-4687-BC34-139026BB44C0}"/>
              </a:ext>
            </a:extLst>
          </p:cNvPr>
          <p:cNvSpPr>
            <a:spLocks noGrp="1"/>
          </p:cNvSpPr>
          <p:nvPr>
            <p:ph type="body" sz="quarter" idx="14"/>
          </p:nvPr>
        </p:nvSpPr>
        <p:spPr/>
        <p:txBody>
          <a:bodyPr>
            <a:noAutofit/>
          </a:bodyPr>
          <a:lstStyle/>
          <a:p>
            <a:r>
              <a:rPr lang="de-CH" sz="1800" dirty="0">
                <a:effectLst/>
                <a:ea typeface="Calibri" panose="020F0502020204030204" pitchFamily="34" charset="0"/>
              </a:rPr>
              <a:t>Kurs </a:t>
            </a:r>
            <a:r>
              <a:rPr lang="de-CH" sz="1800" cap="all" dirty="0"/>
              <a:t>22-111-57B</a:t>
            </a:r>
            <a:r>
              <a:rPr lang="de-CH" sz="1800" dirty="0"/>
              <a:t> </a:t>
            </a:r>
            <a:endParaRPr lang="de-CH" sz="1800" dirty="0">
              <a:solidFill>
                <a:srgbClr val="000000"/>
              </a:solidFill>
              <a:ea typeface="Calibri" panose="020F0502020204030204" pitchFamily="34" charset="0"/>
            </a:endParaRPr>
          </a:p>
          <a:p>
            <a:r>
              <a:rPr lang="de-CH" sz="1800" dirty="0">
                <a:effectLst/>
                <a:ea typeface="Calibri" panose="020F0502020204030204" pitchFamily="34" charset="0"/>
              </a:rPr>
              <a:t>Textverarbeitung – Digitale Grundbildung</a:t>
            </a:r>
          </a:p>
          <a:p>
            <a:r>
              <a:rPr lang="de-CH" sz="1800" dirty="0"/>
              <a:t>Ziel</a:t>
            </a:r>
          </a:p>
          <a:p>
            <a:pPr lvl="1"/>
            <a:r>
              <a:rPr lang="de-CH" sz="1800" dirty="0"/>
              <a:t>«Sie kennen die Grundlagen der Textverarbeitung und können diese mit Word effizient und sicher in Ihrem Schulalltag anwenden.»</a:t>
            </a:r>
            <a:endParaRPr lang="de-DE" sz="1800" dirty="0"/>
          </a:p>
          <a:p>
            <a:r>
              <a:rPr lang="de-DE" sz="1800" dirty="0"/>
              <a:t>Inhalt</a:t>
            </a:r>
          </a:p>
          <a:p>
            <a:pPr lvl="1"/>
            <a:r>
              <a:rPr lang="de-CH" sz="1800" dirty="0"/>
              <a:t>Im Vordergrund stehen die Anwendungskompetenzen des Bereichs Textverarbeitung. Sie erarbeiten Grundlagen, wie Grundfunktionen, Gestaltungsmöglichkeiten, Formatierung und Automatisierung mit Microsoft Word. Sie setzen sich mit der Vermittlung und dem Aufbau der entsprechenden Kompetenzen auseinander und lernen Praxisaufgaben und Lernressourcen zur weiteren Vertiefung kennen. </a:t>
            </a:r>
          </a:p>
          <a:p>
            <a:r>
              <a:rPr lang="de-CH" sz="1800" dirty="0"/>
              <a:t>Kursleitung</a:t>
            </a:r>
          </a:p>
          <a:p>
            <a:pPr lvl="1"/>
            <a:r>
              <a:rPr lang="de-CH" sz="1800" dirty="0"/>
              <a:t>Lukas </a:t>
            </a:r>
            <a:r>
              <a:rPr lang="de-CH" sz="1800" dirty="0" err="1"/>
              <a:t>Dettwiler</a:t>
            </a:r>
            <a:r>
              <a:rPr lang="de-CH" sz="1800" dirty="0"/>
              <a:t>, Leiter ICT Bildung, BKSD</a:t>
            </a:r>
            <a:br>
              <a:rPr lang="de-CH" sz="1800" dirty="0"/>
            </a:br>
            <a:endParaRPr lang="de-CH" sz="1800" dirty="0"/>
          </a:p>
        </p:txBody>
      </p:sp>
    </p:spTree>
    <p:extLst>
      <p:ext uri="{BB962C8B-B14F-4D97-AF65-F5344CB8AC3E}">
        <p14:creationId xmlns:p14="http://schemas.microsoft.com/office/powerpoint/2010/main" val="2603682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2BBFE7C-B7A9-CA6E-CB05-1B8DB844F549}"/>
              </a:ext>
            </a:extLst>
          </p:cNvPr>
          <p:cNvSpPr>
            <a:spLocks noGrp="1"/>
          </p:cNvSpPr>
          <p:nvPr>
            <p:ph type="sldNum" sz="quarter" idx="13"/>
          </p:nvPr>
        </p:nvSpPr>
        <p:spPr/>
        <p:txBody>
          <a:bodyPr/>
          <a:lstStyle/>
          <a:p>
            <a:fld id="{63343499-4781-8F47-9616-5D65C730EB58}" type="slidenum">
              <a:rPr lang="en-US" smtClean="0"/>
              <a:t>4</a:t>
            </a:fld>
            <a:endParaRPr lang="en-US"/>
          </a:p>
        </p:txBody>
      </p:sp>
      <p:sp>
        <p:nvSpPr>
          <p:cNvPr id="3" name="Titel 2">
            <a:extLst>
              <a:ext uri="{FF2B5EF4-FFF2-40B4-BE49-F238E27FC236}">
                <a16:creationId xmlns:a16="http://schemas.microsoft.com/office/drawing/2014/main" id="{FDA8F8B6-B77C-B30C-B6AB-DE9079E20E4F}"/>
              </a:ext>
            </a:extLst>
          </p:cNvPr>
          <p:cNvSpPr>
            <a:spLocks noGrp="1"/>
          </p:cNvSpPr>
          <p:nvPr>
            <p:ph type="title"/>
          </p:nvPr>
        </p:nvSpPr>
        <p:spPr/>
        <p:txBody>
          <a:bodyPr/>
          <a:lstStyle/>
          <a:p>
            <a:r>
              <a:rPr lang="de-DE" dirty="0"/>
              <a:t>Grundlagen</a:t>
            </a:r>
          </a:p>
        </p:txBody>
      </p:sp>
      <p:sp>
        <p:nvSpPr>
          <p:cNvPr id="4" name="Textplatzhalter 3">
            <a:extLst>
              <a:ext uri="{FF2B5EF4-FFF2-40B4-BE49-F238E27FC236}">
                <a16:creationId xmlns:a16="http://schemas.microsoft.com/office/drawing/2014/main" id="{FBD528FF-D65B-9492-CB8B-EA6FF399CEE7}"/>
              </a:ext>
            </a:extLst>
          </p:cNvPr>
          <p:cNvSpPr>
            <a:spLocks noGrp="1"/>
          </p:cNvSpPr>
          <p:nvPr>
            <p:ph type="body" sz="quarter" idx="14"/>
          </p:nvPr>
        </p:nvSpPr>
        <p:spPr/>
        <p:txBody>
          <a:bodyPr>
            <a:normAutofit/>
          </a:bodyPr>
          <a:lstStyle/>
          <a:p>
            <a:r>
              <a:rPr lang="de-DE" sz="2200" dirty="0"/>
              <a:t>Wie unterscheidet sich Textverarbeitung von einer Schreibmaschine?</a:t>
            </a:r>
          </a:p>
          <a:p>
            <a:r>
              <a:rPr lang="de-DE" sz="2200" dirty="0"/>
              <a:t>Produktwissen vs. Konzept, Prinzipien resp. Bedienkonzepte</a:t>
            </a:r>
          </a:p>
          <a:p>
            <a:pPr lvl="1"/>
            <a:r>
              <a:rPr lang="de-DE" sz="2200" dirty="0"/>
              <a:t>Menü und Funktionssymbole</a:t>
            </a:r>
          </a:p>
          <a:p>
            <a:pPr lvl="1"/>
            <a:r>
              <a:rPr lang="de-DE" sz="2200" dirty="0"/>
              <a:t>Bedienkonzepte Textverarbeitung?</a:t>
            </a:r>
          </a:p>
          <a:p>
            <a:r>
              <a:rPr lang="de-DE" sz="2200" dirty="0"/>
              <a:t>Anwendungskompetenzen Textverarbeitung</a:t>
            </a:r>
          </a:p>
          <a:p>
            <a:r>
              <a:rPr lang="de-DE" sz="2200" dirty="0"/>
              <a:t>Umsetzungshilfe Anwendungskompetenzen Baselland</a:t>
            </a:r>
          </a:p>
          <a:p>
            <a:r>
              <a:rPr lang="de-DE" sz="2200" dirty="0"/>
              <a:t>Hilfe-Funktion und Online-Ressourcen</a:t>
            </a:r>
          </a:p>
          <a:p>
            <a:endParaRPr lang="de-DE" dirty="0"/>
          </a:p>
          <a:p>
            <a:endParaRPr lang="de-DE" dirty="0"/>
          </a:p>
        </p:txBody>
      </p:sp>
    </p:spTree>
    <p:extLst>
      <p:ext uri="{BB962C8B-B14F-4D97-AF65-F5344CB8AC3E}">
        <p14:creationId xmlns:p14="http://schemas.microsoft.com/office/powerpoint/2010/main" val="1688219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152A980-679E-D745-5AA8-3B0C10235D5C}"/>
              </a:ext>
            </a:extLst>
          </p:cNvPr>
          <p:cNvSpPr>
            <a:spLocks noGrp="1"/>
          </p:cNvSpPr>
          <p:nvPr>
            <p:ph type="sldNum" sz="quarter" idx="13"/>
          </p:nvPr>
        </p:nvSpPr>
        <p:spPr/>
        <p:txBody>
          <a:bodyPr/>
          <a:lstStyle/>
          <a:p>
            <a:fld id="{63343499-4781-8F47-9616-5D65C730EB58}" type="slidenum">
              <a:rPr lang="en-US" smtClean="0"/>
              <a:t>5</a:t>
            </a:fld>
            <a:endParaRPr lang="en-US"/>
          </a:p>
        </p:txBody>
      </p:sp>
      <p:sp>
        <p:nvSpPr>
          <p:cNvPr id="3" name="Titel 2">
            <a:extLst>
              <a:ext uri="{FF2B5EF4-FFF2-40B4-BE49-F238E27FC236}">
                <a16:creationId xmlns:a16="http://schemas.microsoft.com/office/drawing/2014/main" id="{7E0DB838-C5AB-8191-DB0B-9B7CCA41953B}"/>
              </a:ext>
            </a:extLst>
          </p:cNvPr>
          <p:cNvSpPr>
            <a:spLocks noGrp="1"/>
          </p:cNvSpPr>
          <p:nvPr>
            <p:ph type="title"/>
          </p:nvPr>
        </p:nvSpPr>
        <p:spPr/>
        <p:txBody>
          <a:bodyPr/>
          <a:lstStyle/>
          <a:p>
            <a:r>
              <a:rPr lang="de-DE" dirty="0"/>
              <a:t>Text gestalten mit Textverarbeitung</a:t>
            </a:r>
          </a:p>
        </p:txBody>
      </p:sp>
      <p:sp>
        <p:nvSpPr>
          <p:cNvPr id="4" name="Textplatzhalter 3">
            <a:extLst>
              <a:ext uri="{FF2B5EF4-FFF2-40B4-BE49-F238E27FC236}">
                <a16:creationId xmlns:a16="http://schemas.microsoft.com/office/drawing/2014/main" id="{09A49F93-2F0F-A4C7-AC44-564CD97CD5DD}"/>
              </a:ext>
            </a:extLst>
          </p:cNvPr>
          <p:cNvSpPr>
            <a:spLocks noGrp="1"/>
          </p:cNvSpPr>
          <p:nvPr>
            <p:ph type="body" sz="quarter" idx="14"/>
          </p:nvPr>
        </p:nvSpPr>
        <p:spPr>
          <a:xfrm>
            <a:off x="195580" y="2133386"/>
            <a:ext cx="7881620" cy="4432935"/>
          </a:xfrm>
        </p:spPr>
        <p:txBody>
          <a:bodyPr/>
          <a:lstStyle/>
          <a:p>
            <a:pPr marL="0" indent="0">
              <a:buNone/>
            </a:pPr>
            <a:endParaRPr lang="de-DE" altLang="de-DE" sz="2800" dirty="0">
              <a:solidFill>
                <a:srgbClr val="111111"/>
              </a:solidFill>
            </a:endParaRPr>
          </a:p>
          <a:p>
            <a:pPr marL="0" indent="0">
              <a:buNone/>
            </a:pPr>
            <a:endParaRPr lang="de-DE" altLang="de-DE" sz="2800" dirty="0">
              <a:solidFill>
                <a:srgbClr val="111111"/>
              </a:solidFill>
            </a:endParaRPr>
          </a:p>
          <a:p>
            <a:pPr marL="0" indent="0">
              <a:buNone/>
            </a:pPr>
            <a:r>
              <a:rPr lang="de-DE" altLang="de-DE" sz="2800" dirty="0">
                <a:solidFill>
                  <a:srgbClr val="111111"/>
                </a:solidFill>
              </a:rPr>
              <a:t>Was sind Serifen?</a:t>
            </a:r>
          </a:p>
          <a:p>
            <a:r>
              <a:rPr lang="de-CH" dirty="0"/>
              <a:t>Serifen sind An- und Abstriche von Buchstaben</a:t>
            </a:r>
          </a:p>
          <a:p>
            <a:endParaRPr lang="de-CH" b="1" dirty="0"/>
          </a:p>
          <a:p>
            <a:endParaRPr lang="de-CH" b="1" dirty="0"/>
          </a:p>
          <a:p>
            <a:endParaRPr lang="de-CH" b="1" dirty="0"/>
          </a:p>
          <a:p>
            <a:r>
              <a:rPr lang="de-CH" dirty="0"/>
              <a:t>Serifenschriften haben Serifen, Serifenlose keine</a:t>
            </a:r>
          </a:p>
          <a:p>
            <a:pPr marL="0" indent="0">
              <a:buNone/>
            </a:pPr>
            <a:endParaRPr lang="de-DE" altLang="de-DE" sz="2800" dirty="0">
              <a:solidFill>
                <a:srgbClr val="111111"/>
              </a:solidFill>
            </a:endParaRPr>
          </a:p>
          <a:p>
            <a:endParaRPr lang="de-DE" dirty="0"/>
          </a:p>
        </p:txBody>
      </p:sp>
      <p:pic>
        <p:nvPicPr>
          <p:cNvPr id="1026" name="Picture 2" descr="Abbildung der Fonts &quot;Arial&quot; und &quot;Times New Roman&quot;">
            <a:extLst>
              <a:ext uri="{FF2B5EF4-FFF2-40B4-BE49-F238E27FC236}">
                <a16:creationId xmlns:a16="http://schemas.microsoft.com/office/drawing/2014/main" id="{998F970D-8371-6C50-A6D8-8077BB885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83" y="1896929"/>
            <a:ext cx="3924300" cy="1168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nauere Abbildung der Schriftart &quot;Times New Roman&quot;">
            <a:extLst>
              <a:ext uri="{FF2B5EF4-FFF2-40B4-BE49-F238E27FC236}">
                <a16:creationId xmlns:a16="http://schemas.microsoft.com/office/drawing/2014/main" id="{2163C68B-300E-8645-E0B2-82637032D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80" y="4410730"/>
            <a:ext cx="2980267" cy="1088732"/>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E122962D-C5DB-515E-1167-F670CB23ABDC}"/>
              </a:ext>
            </a:extLst>
          </p:cNvPr>
          <p:cNvPicPr>
            <a:picLocks noChangeAspect="1"/>
          </p:cNvPicPr>
          <p:nvPr/>
        </p:nvPicPr>
        <p:blipFill>
          <a:blip r:embed="rId5"/>
          <a:stretch>
            <a:fillRect/>
          </a:stretch>
        </p:blipFill>
        <p:spPr>
          <a:xfrm>
            <a:off x="3539067" y="4349853"/>
            <a:ext cx="3811587" cy="1222101"/>
          </a:xfrm>
          <a:prstGeom prst="rect">
            <a:avLst/>
          </a:prstGeom>
        </p:spPr>
      </p:pic>
    </p:spTree>
    <p:extLst>
      <p:ext uri="{BB962C8B-B14F-4D97-AF65-F5344CB8AC3E}">
        <p14:creationId xmlns:p14="http://schemas.microsoft.com/office/powerpoint/2010/main" val="275830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79EA178-9FC8-D801-3285-27D217A29B62}"/>
              </a:ext>
            </a:extLst>
          </p:cNvPr>
          <p:cNvSpPr>
            <a:spLocks noGrp="1"/>
          </p:cNvSpPr>
          <p:nvPr>
            <p:ph type="sldNum" sz="quarter" idx="13"/>
          </p:nvPr>
        </p:nvSpPr>
        <p:spPr/>
        <p:txBody>
          <a:bodyPr/>
          <a:lstStyle/>
          <a:p>
            <a:fld id="{63343499-4781-8F47-9616-5D65C730EB58}" type="slidenum">
              <a:rPr lang="en-US" smtClean="0"/>
              <a:t>6</a:t>
            </a:fld>
            <a:endParaRPr lang="en-US"/>
          </a:p>
        </p:txBody>
      </p:sp>
      <p:sp>
        <p:nvSpPr>
          <p:cNvPr id="3" name="Titel 2">
            <a:extLst>
              <a:ext uri="{FF2B5EF4-FFF2-40B4-BE49-F238E27FC236}">
                <a16:creationId xmlns:a16="http://schemas.microsoft.com/office/drawing/2014/main" id="{FCD45D6F-AEBE-4DC3-C8EE-7E1498A98DE2}"/>
              </a:ext>
            </a:extLst>
          </p:cNvPr>
          <p:cNvSpPr>
            <a:spLocks noGrp="1"/>
          </p:cNvSpPr>
          <p:nvPr>
            <p:ph type="title"/>
          </p:nvPr>
        </p:nvSpPr>
        <p:spPr/>
        <p:txBody>
          <a:bodyPr/>
          <a:lstStyle/>
          <a:p>
            <a:r>
              <a:rPr lang="de-DE" dirty="0"/>
              <a:t>Steuerzeichen</a:t>
            </a:r>
          </a:p>
        </p:txBody>
      </p:sp>
      <p:sp>
        <p:nvSpPr>
          <p:cNvPr id="4" name="Textplatzhalter 3">
            <a:extLst>
              <a:ext uri="{FF2B5EF4-FFF2-40B4-BE49-F238E27FC236}">
                <a16:creationId xmlns:a16="http://schemas.microsoft.com/office/drawing/2014/main" id="{E4E495BD-E661-1146-0193-02224EEE6F73}"/>
              </a:ext>
            </a:extLst>
          </p:cNvPr>
          <p:cNvSpPr>
            <a:spLocks noGrp="1"/>
          </p:cNvSpPr>
          <p:nvPr>
            <p:ph type="body" sz="quarter" idx="14"/>
          </p:nvPr>
        </p:nvSpPr>
        <p:spPr/>
        <p:txBody>
          <a:bodyPr/>
          <a:lstStyle/>
          <a:p>
            <a:r>
              <a:rPr lang="de-DE" dirty="0"/>
              <a:t>Word</a:t>
            </a:r>
          </a:p>
        </p:txBody>
      </p:sp>
      <p:pic>
        <p:nvPicPr>
          <p:cNvPr id="6" name="Grafik 5">
            <a:extLst>
              <a:ext uri="{FF2B5EF4-FFF2-40B4-BE49-F238E27FC236}">
                <a16:creationId xmlns:a16="http://schemas.microsoft.com/office/drawing/2014/main" id="{B495B801-6409-4435-9F72-A81C40DD39AA}"/>
              </a:ext>
            </a:extLst>
          </p:cNvPr>
          <p:cNvPicPr>
            <a:picLocks noChangeAspect="1"/>
          </p:cNvPicPr>
          <p:nvPr/>
        </p:nvPicPr>
        <p:blipFill>
          <a:blip r:embed="rId2"/>
          <a:stretch>
            <a:fillRect/>
          </a:stretch>
        </p:blipFill>
        <p:spPr>
          <a:xfrm>
            <a:off x="1286523" y="1962150"/>
            <a:ext cx="6755700" cy="4570287"/>
          </a:xfrm>
          <a:prstGeom prst="rect">
            <a:avLst/>
          </a:prstGeom>
        </p:spPr>
      </p:pic>
      <p:sp>
        <p:nvSpPr>
          <p:cNvPr id="7" name="Rechteck 6">
            <a:extLst>
              <a:ext uri="{FF2B5EF4-FFF2-40B4-BE49-F238E27FC236}">
                <a16:creationId xmlns:a16="http://schemas.microsoft.com/office/drawing/2014/main" id="{78FE4C55-238C-2300-A72A-07E044A3532F}"/>
              </a:ext>
            </a:extLst>
          </p:cNvPr>
          <p:cNvSpPr/>
          <p:nvPr/>
        </p:nvSpPr>
        <p:spPr>
          <a:xfrm>
            <a:off x="1286523" y="6478347"/>
            <a:ext cx="7568938" cy="246221"/>
          </a:xfrm>
          <a:prstGeom prst="rect">
            <a:avLst/>
          </a:prstGeom>
        </p:spPr>
        <p:txBody>
          <a:bodyPr wrap="square">
            <a:spAutoFit/>
          </a:bodyPr>
          <a:lstStyle/>
          <a:p>
            <a:r>
              <a:rPr lang="de-DE" sz="1000" dirty="0">
                <a:solidFill>
                  <a:schemeClr val="bg1">
                    <a:lumMod val="85000"/>
                  </a:schemeClr>
                </a:solidFill>
              </a:rPr>
              <a:t>https://</a:t>
            </a:r>
            <a:r>
              <a:rPr lang="de-DE" sz="1000" dirty="0" err="1">
                <a:solidFill>
                  <a:schemeClr val="bg1">
                    <a:lumMod val="85000"/>
                  </a:schemeClr>
                </a:solidFill>
              </a:rPr>
              <a:t>www.fernstudi.net</a:t>
            </a:r>
            <a:r>
              <a:rPr lang="de-DE" sz="1000" dirty="0">
                <a:solidFill>
                  <a:schemeClr val="bg1">
                    <a:lumMod val="85000"/>
                  </a:schemeClr>
                </a:solidFill>
              </a:rPr>
              <a:t>/</a:t>
            </a:r>
            <a:r>
              <a:rPr lang="de-DE" sz="1000" dirty="0" err="1">
                <a:solidFill>
                  <a:schemeClr val="bg1">
                    <a:lumMod val="85000"/>
                  </a:schemeClr>
                </a:solidFill>
              </a:rPr>
              <a:t>tutorials</a:t>
            </a:r>
            <a:r>
              <a:rPr lang="de-DE" sz="1000" dirty="0">
                <a:solidFill>
                  <a:schemeClr val="bg1">
                    <a:lumMod val="85000"/>
                  </a:schemeClr>
                </a:solidFill>
              </a:rPr>
              <a:t>/</a:t>
            </a:r>
            <a:r>
              <a:rPr lang="de-DE" sz="1000" dirty="0" err="1">
                <a:solidFill>
                  <a:schemeClr val="bg1">
                    <a:lumMod val="85000"/>
                  </a:schemeClr>
                </a:solidFill>
              </a:rPr>
              <a:t>bachelorarbeit</a:t>
            </a:r>
            <a:r>
              <a:rPr lang="de-DE" sz="1000" dirty="0">
                <a:solidFill>
                  <a:schemeClr val="bg1">
                    <a:lumMod val="85000"/>
                  </a:schemeClr>
                </a:solidFill>
              </a:rPr>
              <a:t>-formatieren/</a:t>
            </a:r>
            <a:r>
              <a:rPr lang="de-DE" sz="1000" dirty="0" err="1">
                <a:solidFill>
                  <a:schemeClr val="bg1">
                    <a:lumMod val="85000"/>
                  </a:schemeClr>
                </a:solidFill>
              </a:rPr>
              <a:t>umbrueche-word</a:t>
            </a:r>
            <a:endParaRPr lang="de-DE" sz="1000" dirty="0">
              <a:solidFill>
                <a:schemeClr val="bg1">
                  <a:lumMod val="85000"/>
                </a:schemeClr>
              </a:solidFill>
            </a:endParaRPr>
          </a:p>
        </p:txBody>
      </p:sp>
    </p:spTree>
    <p:extLst>
      <p:ext uri="{BB962C8B-B14F-4D97-AF65-F5344CB8AC3E}">
        <p14:creationId xmlns:p14="http://schemas.microsoft.com/office/powerpoint/2010/main" val="4164081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fik 27">
            <a:extLst>
              <a:ext uri="{FF2B5EF4-FFF2-40B4-BE49-F238E27FC236}">
                <a16:creationId xmlns:a16="http://schemas.microsoft.com/office/drawing/2014/main" id="{714AAD72-4942-D233-E06A-344A1193D10C}"/>
              </a:ext>
            </a:extLst>
          </p:cNvPr>
          <p:cNvPicPr>
            <a:picLocks noChangeAspect="1"/>
          </p:cNvPicPr>
          <p:nvPr/>
        </p:nvPicPr>
        <p:blipFill>
          <a:blip r:embed="rId2"/>
          <a:stretch>
            <a:fillRect/>
          </a:stretch>
        </p:blipFill>
        <p:spPr>
          <a:xfrm>
            <a:off x="286049" y="4280192"/>
            <a:ext cx="8524737" cy="1310285"/>
          </a:xfrm>
          <a:prstGeom prst="rect">
            <a:avLst/>
          </a:prstGeom>
        </p:spPr>
      </p:pic>
      <p:sp>
        <p:nvSpPr>
          <p:cNvPr id="2" name="Foliennummernplatzhalter 1">
            <a:extLst>
              <a:ext uri="{FF2B5EF4-FFF2-40B4-BE49-F238E27FC236}">
                <a16:creationId xmlns:a16="http://schemas.microsoft.com/office/drawing/2014/main" id="{E9265D3B-0A6D-E72B-B50F-D52378F94D39}"/>
              </a:ext>
            </a:extLst>
          </p:cNvPr>
          <p:cNvSpPr>
            <a:spLocks noGrp="1"/>
          </p:cNvSpPr>
          <p:nvPr>
            <p:ph type="sldNum" sz="quarter" idx="13"/>
          </p:nvPr>
        </p:nvSpPr>
        <p:spPr/>
        <p:txBody>
          <a:bodyPr/>
          <a:lstStyle/>
          <a:p>
            <a:fld id="{63343499-4781-8F47-9616-5D65C730EB58}" type="slidenum">
              <a:rPr lang="en-US" smtClean="0"/>
              <a:t>7</a:t>
            </a:fld>
            <a:endParaRPr lang="en-US"/>
          </a:p>
        </p:txBody>
      </p:sp>
      <p:sp>
        <p:nvSpPr>
          <p:cNvPr id="3" name="Titel 2">
            <a:extLst>
              <a:ext uri="{FF2B5EF4-FFF2-40B4-BE49-F238E27FC236}">
                <a16:creationId xmlns:a16="http://schemas.microsoft.com/office/drawing/2014/main" id="{63A75DA5-62B7-ED6A-015A-6D6DBE57E57C}"/>
              </a:ext>
            </a:extLst>
          </p:cNvPr>
          <p:cNvSpPr>
            <a:spLocks noGrp="1"/>
          </p:cNvSpPr>
          <p:nvPr>
            <p:ph type="title"/>
          </p:nvPr>
        </p:nvSpPr>
        <p:spPr/>
        <p:txBody>
          <a:bodyPr/>
          <a:lstStyle/>
          <a:p>
            <a:r>
              <a:rPr lang="de-DE" dirty="0"/>
              <a:t>Bedienkonzepte Textverarbeitung</a:t>
            </a:r>
          </a:p>
        </p:txBody>
      </p:sp>
      <p:sp>
        <p:nvSpPr>
          <p:cNvPr id="4" name="Textplatzhalter 3">
            <a:extLst>
              <a:ext uri="{FF2B5EF4-FFF2-40B4-BE49-F238E27FC236}">
                <a16:creationId xmlns:a16="http://schemas.microsoft.com/office/drawing/2014/main" id="{BA2F0641-1A5F-EECB-E428-CDF054F6156C}"/>
              </a:ext>
            </a:extLst>
          </p:cNvPr>
          <p:cNvSpPr>
            <a:spLocks noGrp="1"/>
          </p:cNvSpPr>
          <p:nvPr>
            <p:ph type="body" sz="quarter" idx="14"/>
          </p:nvPr>
        </p:nvSpPr>
        <p:spPr/>
        <p:txBody>
          <a:bodyPr/>
          <a:lstStyle/>
          <a:p>
            <a:r>
              <a:rPr lang="de-DE" dirty="0"/>
              <a:t>Word</a:t>
            </a:r>
          </a:p>
          <a:p>
            <a:pPr lvl="1"/>
            <a:r>
              <a:rPr lang="de-DE" dirty="0" err="1"/>
              <a:t>Menüband</a:t>
            </a:r>
            <a:endParaRPr lang="de-DE" dirty="0"/>
          </a:p>
          <a:p>
            <a:endParaRPr lang="de-DE" dirty="0"/>
          </a:p>
        </p:txBody>
      </p:sp>
      <p:pic>
        <p:nvPicPr>
          <p:cNvPr id="27" name="Grafik 26">
            <a:extLst>
              <a:ext uri="{FF2B5EF4-FFF2-40B4-BE49-F238E27FC236}">
                <a16:creationId xmlns:a16="http://schemas.microsoft.com/office/drawing/2014/main" id="{8A18F24B-876A-DA25-1D83-234720BBF4ED}"/>
              </a:ext>
            </a:extLst>
          </p:cNvPr>
          <p:cNvPicPr>
            <a:picLocks noChangeAspect="1"/>
          </p:cNvPicPr>
          <p:nvPr/>
        </p:nvPicPr>
        <p:blipFill>
          <a:blip r:embed="rId3"/>
          <a:stretch>
            <a:fillRect/>
          </a:stretch>
        </p:blipFill>
        <p:spPr>
          <a:xfrm>
            <a:off x="303673" y="5606981"/>
            <a:ext cx="8524737" cy="911564"/>
          </a:xfrm>
          <a:prstGeom prst="rect">
            <a:avLst/>
          </a:prstGeom>
          <a:ln>
            <a:solidFill>
              <a:schemeClr val="tx1"/>
            </a:solidFill>
          </a:ln>
        </p:spPr>
      </p:pic>
      <p:sp>
        <p:nvSpPr>
          <p:cNvPr id="29" name="Rechteck 28">
            <a:extLst>
              <a:ext uri="{FF2B5EF4-FFF2-40B4-BE49-F238E27FC236}">
                <a16:creationId xmlns:a16="http://schemas.microsoft.com/office/drawing/2014/main" id="{8BE996AD-1F1F-AEA2-BF16-4FF132E7876A}"/>
              </a:ext>
            </a:extLst>
          </p:cNvPr>
          <p:cNvSpPr/>
          <p:nvPr/>
        </p:nvSpPr>
        <p:spPr>
          <a:xfrm>
            <a:off x="286049" y="4581301"/>
            <a:ext cx="8524737" cy="1921575"/>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Textfeld 29">
            <a:extLst>
              <a:ext uri="{FF2B5EF4-FFF2-40B4-BE49-F238E27FC236}">
                <a16:creationId xmlns:a16="http://schemas.microsoft.com/office/drawing/2014/main" id="{CC7565AA-0E55-1DE6-5D93-C642AB45C72F}"/>
              </a:ext>
            </a:extLst>
          </p:cNvPr>
          <p:cNvSpPr txBox="1"/>
          <p:nvPr/>
        </p:nvSpPr>
        <p:spPr>
          <a:xfrm>
            <a:off x="8159469" y="6008394"/>
            <a:ext cx="707293" cy="369332"/>
          </a:xfrm>
          <a:prstGeom prst="rect">
            <a:avLst/>
          </a:prstGeom>
          <a:noFill/>
        </p:spPr>
        <p:txBody>
          <a:bodyPr wrap="square" rtlCol="0">
            <a:spAutoFit/>
          </a:bodyPr>
          <a:lstStyle/>
          <a:p>
            <a:r>
              <a:rPr lang="de-DE" b="1" dirty="0">
                <a:solidFill>
                  <a:srgbClr val="FF0000"/>
                </a:solidFill>
              </a:rPr>
              <a:t>App</a:t>
            </a:r>
          </a:p>
        </p:txBody>
      </p:sp>
      <p:sp>
        <p:nvSpPr>
          <p:cNvPr id="31" name="Textfeld 30">
            <a:extLst>
              <a:ext uri="{FF2B5EF4-FFF2-40B4-BE49-F238E27FC236}">
                <a16:creationId xmlns:a16="http://schemas.microsoft.com/office/drawing/2014/main" id="{ABC1DE51-16BA-5824-5101-614F59B408A8}"/>
              </a:ext>
            </a:extLst>
          </p:cNvPr>
          <p:cNvSpPr txBox="1"/>
          <p:nvPr/>
        </p:nvSpPr>
        <p:spPr>
          <a:xfrm>
            <a:off x="8182622" y="5261260"/>
            <a:ext cx="664309" cy="369332"/>
          </a:xfrm>
          <a:prstGeom prst="rect">
            <a:avLst/>
          </a:prstGeom>
          <a:noFill/>
        </p:spPr>
        <p:txBody>
          <a:bodyPr wrap="square" rtlCol="0">
            <a:spAutoFit/>
          </a:bodyPr>
          <a:lstStyle/>
          <a:p>
            <a:r>
              <a:rPr lang="de-DE" b="1" dirty="0">
                <a:solidFill>
                  <a:srgbClr val="FF0000"/>
                </a:solidFill>
              </a:rPr>
              <a:t>Web</a:t>
            </a:r>
          </a:p>
        </p:txBody>
      </p:sp>
      <p:pic>
        <p:nvPicPr>
          <p:cNvPr id="36" name="Grafik 35">
            <a:extLst>
              <a:ext uri="{FF2B5EF4-FFF2-40B4-BE49-F238E27FC236}">
                <a16:creationId xmlns:a16="http://schemas.microsoft.com/office/drawing/2014/main" id="{CC7433CE-5EC6-7ABC-9B0F-11A74BE29B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049" y="3775572"/>
            <a:ext cx="8560882" cy="779463"/>
          </a:xfrm>
          <a:prstGeom prst="rect">
            <a:avLst/>
          </a:prstGeom>
        </p:spPr>
      </p:pic>
      <p:pic>
        <p:nvPicPr>
          <p:cNvPr id="37" name="Grafik 36">
            <a:extLst>
              <a:ext uri="{FF2B5EF4-FFF2-40B4-BE49-F238E27FC236}">
                <a16:creationId xmlns:a16="http://schemas.microsoft.com/office/drawing/2014/main" id="{81F530B9-099D-6506-8772-F40FA172A1CF}"/>
              </a:ext>
            </a:extLst>
          </p:cNvPr>
          <p:cNvPicPr>
            <a:picLocks noChangeAspect="1"/>
          </p:cNvPicPr>
          <p:nvPr/>
        </p:nvPicPr>
        <p:blipFill>
          <a:blip r:embed="rId5"/>
          <a:stretch>
            <a:fillRect/>
          </a:stretch>
        </p:blipFill>
        <p:spPr>
          <a:xfrm>
            <a:off x="289722" y="2903100"/>
            <a:ext cx="8560882" cy="880435"/>
          </a:xfrm>
          <a:prstGeom prst="rect">
            <a:avLst/>
          </a:prstGeom>
        </p:spPr>
      </p:pic>
      <p:sp>
        <p:nvSpPr>
          <p:cNvPr id="38" name="Textfeld 37">
            <a:extLst>
              <a:ext uri="{FF2B5EF4-FFF2-40B4-BE49-F238E27FC236}">
                <a16:creationId xmlns:a16="http://schemas.microsoft.com/office/drawing/2014/main" id="{D8B4885C-CE59-6583-C2D7-4CDE15F82234}"/>
              </a:ext>
            </a:extLst>
          </p:cNvPr>
          <p:cNvSpPr txBox="1"/>
          <p:nvPr/>
        </p:nvSpPr>
        <p:spPr>
          <a:xfrm>
            <a:off x="8189970" y="4203371"/>
            <a:ext cx="664308" cy="369332"/>
          </a:xfrm>
          <a:prstGeom prst="rect">
            <a:avLst/>
          </a:prstGeom>
          <a:noFill/>
        </p:spPr>
        <p:txBody>
          <a:bodyPr wrap="square" rtlCol="0">
            <a:spAutoFit/>
          </a:bodyPr>
          <a:lstStyle/>
          <a:p>
            <a:r>
              <a:rPr lang="de-DE" b="1" dirty="0">
                <a:solidFill>
                  <a:srgbClr val="FF0000"/>
                </a:solidFill>
              </a:rPr>
              <a:t>Mac</a:t>
            </a:r>
          </a:p>
        </p:txBody>
      </p:sp>
      <p:sp>
        <p:nvSpPr>
          <p:cNvPr id="39" name="Textfeld 38">
            <a:extLst>
              <a:ext uri="{FF2B5EF4-FFF2-40B4-BE49-F238E27FC236}">
                <a16:creationId xmlns:a16="http://schemas.microsoft.com/office/drawing/2014/main" id="{D3426832-18CD-7506-8742-97460B3ED907}"/>
              </a:ext>
            </a:extLst>
          </p:cNvPr>
          <p:cNvSpPr txBox="1"/>
          <p:nvPr/>
        </p:nvSpPr>
        <p:spPr>
          <a:xfrm>
            <a:off x="8189970" y="3390571"/>
            <a:ext cx="664308" cy="369332"/>
          </a:xfrm>
          <a:prstGeom prst="rect">
            <a:avLst/>
          </a:prstGeom>
          <a:noFill/>
        </p:spPr>
        <p:txBody>
          <a:bodyPr wrap="square" rtlCol="0">
            <a:spAutoFit/>
          </a:bodyPr>
          <a:lstStyle/>
          <a:p>
            <a:r>
              <a:rPr lang="de-DE" b="1" dirty="0" err="1">
                <a:solidFill>
                  <a:srgbClr val="FF0000"/>
                </a:solidFill>
              </a:rPr>
              <a:t>Win</a:t>
            </a:r>
            <a:endParaRPr lang="de-DE" b="1" dirty="0">
              <a:solidFill>
                <a:srgbClr val="FF0000"/>
              </a:solidFill>
            </a:endParaRPr>
          </a:p>
        </p:txBody>
      </p:sp>
      <p:sp>
        <p:nvSpPr>
          <p:cNvPr id="40" name="Rechteck 39">
            <a:extLst>
              <a:ext uri="{FF2B5EF4-FFF2-40B4-BE49-F238E27FC236}">
                <a16:creationId xmlns:a16="http://schemas.microsoft.com/office/drawing/2014/main" id="{0DF2D983-3487-8E26-721D-694D0DA46795}"/>
              </a:ext>
            </a:extLst>
          </p:cNvPr>
          <p:cNvSpPr/>
          <p:nvPr/>
        </p:nvSpPr>
        <p:spPr>
          <a:xfrm>
            <a:off x="278554" y="2913354"/>
            <a:ext cx="8524737" cy="1656981"/>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6334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9265D3B-0A6D-E72B-B50F-D52378F94D39}"/>
              </a:ext>
            </a:extLst>
          </p:cNvPr>
          <p:cNvSpPr>
            <a:spLocks noGrp="1"/>
          </p:cNvSpPr>
          <p:nvPr>
            <p:ph type="sldNum" sz="quarter" idx="13"/>
          </p:nvPr>
        </p:nvSpPr>
        <p:spPr/>
        <p:txBody>
          <a:bodyPr/>
          <a:lstStyle/>
          <a:p>
            <a:fld id="{63343499-4781-8F47-9616-5D65C730EB58}" type="slidenum">
              <a:rPr lang="en-US" smtClean="0"/>
              <a:t>8</a:t>
            </a:fld>
            <a:endParaRPr lang="en-US"/>
          </a:p>
        </p:txBody>
      </p:sp>
      <p:sp>
        <p:nvSpPr>
          <p:cNvPr id="3" name="Titel 2">
            <a:extLst>
              <a:ext uri="{FF2B5EF4-FFF2-40B4-BE49-F238E27FC236}">
                <a16:creationId xmlns:a16="http://schemas.microsoft.com/office/drawing/2014/main" id="{63A75DA5-62B7-ED6A-015A-6D6DBE57E57C}"/>
              </a:ext>
            </a:extLst>
          </p:cNvPr>
          <p:cNvSpPr>
            <a:spLocks noGrp="1"/>
          </p:cNvSpPr>
          <p:nvPr>
            <p:ph type="title"/>
          </p:nvPr>
        </p:nvSpPr>
        <p:spPr/>
        <p:txBody>
          <a:bodyPr/>
          <a:lstStyle/>
          <a:p>
            <a:r>
              <a:rPr lang="de-DE" dirty="0"/>
              <a:t>Bedienkonzepte Textverarbeitung</a:t>
            </a:r>
          </a:p>
        </p:txBody>
      </p:sp>
      <p:sp>
        <p:nvSpPr>
          <p:cNvPr id="4" name="Textplatzhalter 3">
            <a:extLst>
              <a:ext uri="{FF2B5EF4-FFF2-40B4-BE49-F238E27FC236}">
                <a16:creationId xmlns:a16="http://schemas.microsoft.com/office/drawing/2014/main" id="{BA2F0641-1A5F-EECB-E428-CDF054F6156C}"/>
              </a:ext>
            </a:extLst>
          </p:cNvPr>
          <p:cNvSpPr>
            <a:spLocks noGrp="1"/>
          </p:cNvSpPr>
          <p:nvPr>
            <p:ph type="body" sz="quarter" idx="14"/>
          </p:nvPr>
        </p:nvSpPr>
        <p:spPr/>
        <p:txBody>
          <a:bodyPr/>
          <a:lstStyle/>
          <a:p>
            <a:r>
              <a:rPr lang="de-DE" dirty="0" err="1"/>
              <a:t>Libreoffice</a:t>
            </a:r>
            <a:r>
              <a:rPr lang="de-DE" dirty="0"/>
              <a:t> </a:t>
            </a:r>
          </a:p>
          <a:p>
            <a:pPr lvl="1"/>
            <a:r>
              <a:rPr lang="de-DE" dirty="0"/>
              <a:t>Menü und Funktionssymbole</a:t>
            </a:r>
          </a:p>
          <a:p>
            <a:pPr marL="0" indent="0">
              <a:buNone/>
            </a:pPr>
            <a:endParaRPr lang="de-DE" dirty="0"/>
          </a:p>
        </p:txBody>
      </p:sp>
      <p:pic>
        <p:nvPicPr>
          <p:cNvPr id="13" name="Grafik 12">
            <a:extLst>
              <a:ext uri="{FF2B5EF4-FFF2-40B4-BE49-F238E27FC236}">
                <a16:creationId xmlns:a16="http://schemas.microsoft.com/office/drawing/2014/main" id="{3F6ECAC5-5AEC-5227-C724-78768237F80B}"/>
              </a:ext>
            </a:extLst>
          </p:cNvPr>
          <p:cNvPicPr>
            <a:picLocks noChangeAspect="1"/>
          </p:cNvPicPr>
          <p:nvPr/>
        </p:nvPicPr>
        <p:blipFill>
          <a:blip r:embed="rId2"/>
          <a:stretch>
            <a:fillRect/>
          </a:stretch>
        </p:blipFill>
        <p:spPr>
          <a:xfrm>
            <a:off x="144741" y="2858186"/>
            <a:ext cx="8818283" cy="921877"/>
          </a:xfrm>
          <a:prstGeom prst="rect">
            <a:avLst/>
          </a:prstGeom>
        </p:spPr>
      </p:pic>
    </p:spTree>
    <p:extLst>
      <p:ext uri="{BB962C8B-B14F-4D97-AF65-F5344CB8AC3E}">
        <p14:creationId xmlns:p14="http://schemas.microsoft.com/office/powerpoint/2010/main" val="131423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903ECD8-2C24-2C5A-A20A-A2F6C84A1E78}"/>
              </a:ext>
            </a:extLst>
          </p:cNvPr>
          <p:cNvSpPr>
            <a:spLocks noGrp="1"/>
          </p:cNvSpPr>
          <p:nvPr>
            <p:ph type="sldNum" sz="quarter" idx="13"/>
          </p:nvPr>
        </p:nvSpPr>
        <p:spPr/>
        <p:txBody>
          <a:bodyPr/>
          <a:lstStyle/>
          <a:p>
            <a:fld id="{63343499-4781-8F47-9616-5D65C730EB58}" type="slidenum">
              <a:rPr lang="en-US" smtClean="0"/>
              <a:t>9</a:t>
            </a:fld>
            <a:endParaRPr lang="en-US"/>
          </a:p>
        </p:txBody>
      </p:sp>
      <p:sp>
        <p:nvSpPr>
          <p:cNvPr id="3" name="Titel 2">
            <a:extLst>
              <a:ext uri="{FF2B5EF4-FFF2-40B4-BE49-F238E27FC236}">
                <a16:creationId xmlns:a16="http://schemas.microsoft.com/office/drawing/2014/main" id="{34FBBD9A-0CDB-4B4F-00E3-505CE4CF995C}"/>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2D766E84-C513-49F3-DAF2-CC07F6530932}"/>
              </a:ext>
            </a:extLst>
          </p:cNvPr>
          <p:cNvSpPr>
            <a:spLocks noGrp="1"/>
          </p:cNvSpPr>
          <p:nvPr>
            <p:ph type="body" sz="quarter" idx="14"/>
          </p:nvPr>
        </p:nvSpPr>
        <p:spPr/>
        <p:txBody>
          <a:bodyPr/>
          <a:lstStyle/>
          <a:p>
            <a:endParaRPr lang="de-DE"/>
          </a:p>
        </p:txBody>
      </p:sp>
      <p:pic>
        <p:nvPicPr>
          <p:cNvPr id="6" name="Grafik 5">
            <a:extLst>
              <a:ext uri="{FF2B5EF4-FFF2-40B4-BE49-F238E27FC236}">
                <a16:creationId xmlns:a16="http://schemas.microsoft.com/office/drawing/2014/main" id="{2CAC2D3B-904B-046E-86E7-BA6EE11490A5}"/>
              </a:ext>
            </a:extLst>
          </p:cNvPr>
          <p:cNvPicPr>
            <a:picLocks noChangeAspect="1"/>
          </p:cNvPicPr>
          <p:nvPr/>
        </p:nvPicPr>
        <p:blipFill>
          <a:blip r:embed="rId2"/>
          <a:stretch>
            <a:fillRect/>
          </a:stretch>
        </p:blipFill>
        <p:spPr>
          <a:xfrm>
            <a:off x="0" y="0"/>
            <a:ext cx="9144000" cy="6200317"/>
          </a:xfrm>
          <a:prstGeom prst="rect">
            <a:avLst/>
          </a:prstGeom>
        </p:spPr>
      </p:pic>
    </p:spTree>
    <p:extLst>
      <p:ext uri="{BB962C8B-B14F-4D97-AF65-F5344CB8AC3E}">
        <p14:creationId xmlns:p14="http://schemas.microsoft.com/office/powerpoint/2010/main" val="1560102608"/>
      </p:ext>
    </p:extLst>
  </p:cSld>
  <p:clrMapOvr>
    <a:masterClrMapping/>
  </p:clrMapOvr>
</p:sld>
</file>

<file path=ppt/theme/theme1.xml><?xml version="1.0" encoding="utf-8"?>
<a:theme xmlns:a="http://schemas.openxmlformats.org/drawingml/2006/main" name="Präsentation_3-4_LKA_v0.5">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äsentation CD-BL 3_4 BKSD Mac365" id="{ECC602A7-2248-2E4D-A20E-A631B6FB0B4E}" vid="{D2F5BA5E-1D7D-0E44-82FA-2D39EC5FDD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11758695F4BDF45AC4D9D6730898ADD" ma:contentTypeVersion="33" ma:contentTypeDescription="Ein neues Dokument erstellen." ma:contentTypeScope="" ma:versionID="c60995e5d5e43d2ff4108aef0b6c605b">
  <xsd:schema xmlns:xsd="http://www.w3.org/2001/XMLSchema" xmlns:xs="http://www.w3.org/2001/XMLSchema" xmlns:p="http://schemas.microsoft.com/office/2006/metadata/properties" xmlns:ns2="29c1e54f-0c32-46ee-98d1-168e4dd2a642" xmlns:ns3="2e3be30c-f058-4518-a1f0-d8fa92bba1e4" targetNamespace="http://schemas.microsoft.com/office/2006/metadata/properties" ma:root="true" ma:fieldsID="081b6edd09c8a8479413916425ff20ea" ns2:_="" ns3:_="">
    <xsd:import namespace="29c1e54f-0c32-46ee-98d1-168e4dd2a642"/>
    <xsd:import namespace="2e3be30c-f058-4518-a1f0-d8fa92bba1e4"/>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OCR"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Teams_Channel_Section_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1e54f-0c32-46ee-98d1-168e4dd2a6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0" nillable="true" ma:displayName="Math Settings" ma:internalName="Math_Settings">
      <xsd:simpleType>
        <xsd:restriction base="dms:Text"/>
      </xsd:simple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6" nillable="true" ma:displayName="Distribution Groups" ma:internalName="Distribution_Groups">
      <xsd:simpleType>
        <xsd:restriction base="dms:Note">
          <xsd:maxLength value="255"/>
        </xsd:restriction>
      </xsd:simpleType>
    </xsd:element>
    <xsd:element name="LMS_Mappings" ma:index="27" nillable="true" ma:displayName="LMS Mappings" ma:internalName="LMS_Mappings">
      <xsd:simpleType>
        <xsd:restriction base="dms:Note">
          <xsd:maxLength value="255"/>
        </xsd:restriction>
      </xsd:simple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MediaServiceDateTaken" ma:index="38" nillable="true" ma:displayName="MediaServiceDateTaken" ma:hidden="true" ma:internalName="MediaServiceDateTaken" ma:readOnly="true">
      <xsd:simpleType>
        <xsd:restriction base="dms:Text"/>
      </xsd:simpleType>
    </xsd:element>
    <xsd:element name="Teams_Channel_Section_Location" ma:index="39" nillable="true" ma:displayName="Teams Channel Section Location" ma:internalName="Teams_Channel_Section_Location">
      <xsd:simpleType>
        <xsd:restriction base="dms:Text"/>
      </xsd:simpleType>
    </xsd:element>
    <xsd:element name="MediaLengthInSeconds" ma:index="4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3be30c-f058-4518-a1f0-d8fa92bba1e4"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olderType xmlns="29c1e54f-0c32-46ee-98d1-168e4dd2a642" xsi:nil="true"/>
    <Templates xmlns="29c1e54f-0c32-46ee-98d1-168e4dd2a642" xsi:nil="true"/>
    <Has_Teacher_Only_SectionGroup xmlns="29c1e54f-0c32-46ee-98d1-168e4dd2a642" xsi:nil="true"/>
    <IsNotebookLocked xmlns="29c1e54f-0c32-46ee-98d1-168e4dd2a642" xsi:nil="true"/>
    <CultureName xmlns="29c1e54f-0c32-46ee-98d1-168e4dd2a642" xsi:nil="true"/>
    <Owner xmlns="29c1e54f-0c32-46ee-98d1-168e4dd2a642">
      <UserInfo>
        <DisplayName/>
        <AccountId xsi:nil="true"/>
        <AccountType/>
      </UserInfo>
    </Owner>
    <NotebookType xmlns="29c1e54f-0c32-46ee-98d1-168e4dd2a642" xsi:nil="true"/>
    <DefaultSectionNames xmlns="29c1e54f-0c32-46ee-98d1-168e4dd2a642" xsi:nil="true"/>
    <Is_Collaboration_Space_Locked xmlns="29c1e54f-0c32-46ee-98d1-168e4dd2a642" xsi:nil="true"/>
    <LMS_Mappings xmlns="29c1e54f-0c32-46ee-98d1-168e4dd2a642" xsi:nil="true"/>
    <Teachers xmlns="29c1e54f-0c32-46ee-98d1-168e4dd2a642">
      <UserInfo>
        <DisplayName/>
        <AccountId xsi:nil="true"/>
        <AccountType/>
      </UserInfo>
    </Teachers>
    <Student_Groups xmlns="29c1e54f-0c32-46ee-98d1-168e4dd2a642">
      <UserInfo>
        <DisplayName/>
        <AccountId xsi:nil="true"/>
        <AccountType/>
      </UserInfo>
    </Student_Groups>
    <Teams_Channel_Section_Location xmlns="29c1e54f-0c32-46ee-98d1-168e4dd2a642" xsi:nil="true"/>
    <Invited_Teachers xmlns="29c1e54f-0c32-46ee-98d1-168e4dd2a642" xsi:nil="true"/>
    <Students xmlns="29c1e54f-0c32-46ee-98d1-168e4dd2a642">
      <UserInfo>
        <DisplayName/>
        <AccountId xsi:nil="true"/>
        <AccountType/>
      </UserInfo>
    </Students>
    <Distribution_Groups xmlns="29c1e54f-0c32-46ee-98d1-168e4dd2a642" xsi:nil="true"/>
    <Math_Settings xmlns="29c1e54f-0c32-46ee-98d1-168e4dd2a642" xsi:nil="true"/>
    <Self_Registration_Enabled xmlns="29c1e54f-0c32-46ee-98d1-168e4dd2a642" xsi:nil="true"/>
    <AppVersion xmlns="29c1e54f-0c32-46ee-98d1-168e4dd2a642" xsi:nil="true"/>
    <TeamsChannelId xmlns="29c1e54f-0c32-46ee-98d1-168e4dd2a642" xsi:nil="true"/>
    <Invited_Students xmlns="29c1e54f-0c32-46ee-98d1-168e4dd2a64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18A19A-E2EE-4C62-A4E1-B39B78629E43}">
  <ds:schemaRefs>
    <ds:schemaRef ds:uri="29c1e54f-0c32-46ee-98d1-168e4dd2a642"/>
    <ds:schemaRef ds:uri="2e3be30c-f058-4518-a1f0-d8fa92bba1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7B6F2769-7194-4217-93D3-3AF3A4742282}">
  <ds:schemaRefs>
    <ds:schemaRef ds:uri="http://schemas.microsoft.com/office/2006/documentManagement/types"/>
    <ds:schemaRef ds:uri="http://www.w3.org/XML/1998/namespace"/>
    <ds:schemaRef ds:uri="2e3be30c-f058-4518-a1f0-d8fa92bba1e4"/>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29c1e54f-0c32-46ee-98d1-168e4dd2a642"/>
    <ds:schemaRef ds:uri="http://schemas.microsoft.com/office/2006/metadata/propertie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Vorlage_Praesentation_3_4</Template>
  <TotalTime>0</TotalTime>
  <Words>258</Words>
  <Application>Microsoft Macintosh PowerPoint</Application>
  <PresentationFormat>Bildschirmpräsentation (4:3)</PresentationFormat>
  <Paragraphs>71</Paragraphs>
  <Slides>12</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Calibri</vt:lpstr>
      <vt:lpstr>Symbol</vt:lpstr>
      <vt:lpstr>Präsentation_3-4_LKA_v0.5</vt:lpstr>
      <vt:lpstr>«Digitale Grundbildung»  17.05.2022 Textverarbeitung</vt:lpstr>
      <vt:lpstr>Agenda </vt:lpstr>
      <vt:lpstr>Kursziel und -inhalt</vt:lpstr>
      <vt:lpstr>Grundlagen</vt:lpstr>
      <vt:lpstr>Text gestalten mit Textverarbeitung</vt:lpstr>
      <vt:lpstr>Steuerzeichen</vt:lpstr>
      <vt:lpstr>Bedienkonzepte Textverarbeitung</vt:lpstr>
      <vt:lpstr>Bedienkonzepte Textverarbeitung</vt:lpstr>
      <vt:lpstr>PowerPoint-Präsentation</vt:lpstr>
      <vt:lpstr>PowerPoint-Präsentation</vt:lpstr>
      <vt:lpstr>PowerPoint-Präsentation</vt:lpstr>
      <vt:lpstr>PowerPoint-Präsentation</vt:lpstr>
    </vt:vector>
  </TitlesOfParts>
  <Company>Kantonale Verwaltungen BL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Lukas Dettwiler</dc:creator>
  <cp:lastModifiedBy>Dettwiler, Lukas (ITSBL)</cp:lastModifiedBy>
  <cp:revision>1</cp:revision>
  <cp:lastPrinted>2022-05-03T06:24:44Z</cp:lastPrinted>
  <dcterms:created xsi:type="dcterms:W3CDTF">2021-11-16T07:45:12Z</dcterms:created>
  <dcterms:modified xsi:type="dcterms:W3CDTF">2022-12-02T12:03:40Z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0x010100911758695F4BDF45AC4D9D6730898ADD</vt:lpwstr>
  </property>
</Properties>
</file>